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8" r:id="rId2"/>
  </p:sldMasterIdLst>
  <p:sldIdLst>
    <p:sldId id="256" r:id="rId3"/>
    <p:sldId id="257" r:id="rId4"/>
    <p:sldId id="277" r:id="rId5"/>
    <p:sldId id="258" r:id="rId6"/>
    <p:sldId id="259" r:id="rId7"/>
    <p:sldId id="260" r:id="rId8"/>
    <p:sldId id="273" r:id="rId9"/>
    <p:sldId id="278" r:id="rId10"/>
    <p:sldId id="264" r:id="rId11"/>
    <p:sldId id="266" r:id="rId12"/>
    <p:sldId id="269" r:id="rId13"/>
    <p:sldId id="265" r:id="rId14"/>
    <p:sldId id="291" r:id="rId15"/>
    <p:sldId id="274" r:id="rId16"/>
    <p:sldId id="279" r:id="rId17"/>
    <p:sldId id="270" r:id="rId18"/>
    <p:sldId id="280" r:id="rId19"/>
    <p:sldId id="268" r:id="rId20"/>
    <p:sldId id="281" r:id="rId21"/>
    <p:sldId id="272" r:id="rId22"/>
    <p:sldId id="263" r:id="rId23"/>
    <p:sldId id="271" r:id="rId24"/>
    <p:sldId id="282" r:id="rId25"/>
    <p:sldId id="284" r:id="rId26"/>
    <p:sldId id="285" r:id="rId27"/>
    <p:sldId id="267" r:id="rId28"/>
    <p:sldId id="286" r:id="rId29"/>
    <p:sldId id="283" r:id="rId30"/>
    <p:sldId id="287" r:id="rId31"/>
    <p:sldId id="288" r:id="rId32"/>
    <p:sldId id="289" r:id="rId33"/>
    <p:sldId id="290" r:id="rId34"/>
    <p:sldId id="275" r:id="rId35"/>
    <p:sldId id="262" r:id="rId36"/>
    <p:sldId id="26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E364A5-51D4-49EF-973D-5D9FEE957437}" v="69" dt="2022-01-04T04:59:14.0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>
        <p:scale>
          <a:sx n="100" d="100"/>
          <a:sy n="100" d="100"/>
        </p:scale>
        <p:origin x="125" y="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 D V PAVAN" userId="3fecef62cfbc9638" providerId="LiveId" clId="{38E364A5-51D4-49EF-973D-5D9FEE957437}"/>
    <pc:docChg chg="undo custSel addSld delSld modSld sldOrd">
      <pc:chgData name="P D V PAVAN" userId="3fecef62cfbc9638" providerId="LiveId" clId="{38E364A5-51D4-49EF-973D-5D9FEE957437}" dt="2022-01-04T05:00:24.920" v="1667" actId="26606"/>
      <pc:docMkLst>
        <pc:docMk/>
      </pc:docMkLst>
      <pc:sldChg chg="addSp delSp modSp new mod setBg addAnim setClrOvrMap">
        <pc:chgData name="P D V PAVAN" userId="3fecef62cfbc9638" providerId="LiveId" clId="{38E364A5-51D4-49EF-973D-5D9FEE957437}" dt="2022-01-03T13:49:46.830" v="819" actId="20577"/>
        <pc:sldMkLst>
          <pc:docMk/>
          <pc:sldMk cId="221449506" sldId="256"/>
        </pc:sldMkLst>
        <pc:spChg chg="mod">
          <ac:chgData name="P D V PAVAN" userId="3fecef62cfbc9638" providerId="LiveId" clId="{38E364A5-51D4-49EF-973D-5D9FEE957437}" dt="2022-01-03T13:45:30.781" v="778" actId="20577"/>
          <ac:spMkLst>
            <pc:docMk/>
            <pc:sldMk cId="221449506" sldId="256"/>
            <ac:spMk id="2" creationId="{2B94BA12-CCF0-42DD-89B9-BB0A864C1B2D}"/>
          </ac:spMkLst>
        </pc:spChg>
        <pc:spChg chg="mod">
          <ac:chgData name="P D V PAVAN" userId="3fecef62cfbc9638" providerId="LiveId" clId="{38E364A5-51D4-49EF-973D-5D9FEE957437}" dt="2022-01-03T13:49:46.830" v="819" actId="20577"/>
          <ac:spMkLst>
            <pc:docMk/>
            <pc:sldMk cId="221449506" sldId="256"/>
            <ac:spMk id="3" creationId="{EBF8F6BE-B551-40D3-B650-479FE67B1E69}"/>
          </ac:spMkLst>
        </pc:spChg>
        <pc:spChg chg="add del">
          <ac:chgData name="P D V PAVAN" userId="3fecef62cfbc9638" providerId="LiveId" clId="{38E364A5-51D4-49EF-973D-5D9FEE957437}" dt="2022-01-03T13:45:17.411" v="763" actId="26606"/>
          <ac:spMkLst>
            <pc:docMk/>
            <pc:sldMk cId="221449506" sldId="256"/>
            <ac:spMk id="9" creationId="{C1DD1A8A-57D5-4A81-AD04-532B043C5611}"/>
          </ac:spMkLst>
        </pc:spChg>
        <pc:spChg chg="add del">
          <ac:chgData name="P D V PAVAN" userId="3fecef62cfbc9638" providerId="LiveId" clId="{38E364A5-51D4-49EF-973D-5D9FEE957437}" dt="2022-01-03T13:45:17.411" v="763" actId="26606"/>
          <ac:spMkLst>
            <pc:docMk/>
            <pc:sldMk cId="221449506" sldId="256"/>
            <ac:spMk id="11" creationId="{007891EC-4501-44ED-A8C8-B11B6DB767AB}"/>
          </ac:spMkLst>
        </pc:spChg>
        <pc:spChg chg="add">
          <ac:chgData name="P D V PAVAN" userId="3fecef62cfbc9638" providerId="LiveId" clId="{38E364A5-51D4-49EF-973D-5D9FEE957437}" dt="2022-01-03T13:45:17.411" v="763" actId="26606"/>
          <ac:spMkLst>
            <pc:docMk/>
            <pc:sldMk cId="221449506" sldId="256"/>
            <ac:spMk id="17" creationId="{71B2258F-86CA-4D4D-8270-BC05FCDEBFB3}"/>
          </ac:spMkLst>
        </pc:spChg>
        <pc:picChg chg="add del">
          <ac:chgData name="P D V PAVAN" userId="3fecef62cfbc9638" providerId="LiveId" clId="{38E364A5-51D4-49EF-973D-5D9FEE957437}" dt="2022-01-03T13:44:44.044" v="755" actId="478"/>
          <ac:picMkLst>
            <pc:docMk/>
            <pc:sldMk cId="221449506" sldId="256"/>
            <ac:picMk id="5" creationId="{BBA2B2A6-3505-4391-8175-625709EBC79F}"/>
          </ac:picMkLst>
        </pc:picChg>
        <pc:picChg chg="add">
          <ac:chgData name="P D V PAVAN" userId="3fecef62cfbc9638" providerId="LiveId" clId="{38E364A5-51D4-49EF-973D-5D9FEE957437}" dt="2022-01-03T13:45:17.411" v="763" actId="26606"/>
          <ac:picMkLst>
            <pc:docMk/>
            <pc:sldMk cId="221449506" sldId="256"/>
            <ac:picMk id="13" creationId="{945F42E9-46D5-4E87-A206-F85DD5023A5C}"/>
          </ac:picMkLst>
        </pc:picChg>
      </pc:sldChg>
      <pc:sldChg chg="addSp delSp modSp new mod setBg">
        <pc:chgData name="P D V PAVAN" userId="3fecef62cfbc9638" providerId="LiveId" clId="{38E364A5-51D4-49EF-973D-5D9FEE957437}" dt="2022-01-03T13:13:52.169" v="132" actId="20577"/>
        <pc:sldMkLst>
          <pc:docMk/>
          <pc:sldMk cId="1939135166" sldId="257"/>
        </pc:sldMkLst>
        <pc:spChg chg="mod">
          <ac:chgData name="P D V PAVAN" userId="3fecef62cfbc9638" providerId="LiveId" clId="{38E364A5-51D4-49EF-973D-5D9FEE957437}" dt="2022-01-03T13:13:52.169" v="132" actId="20577"/>
          <ac:spMkLst>
            <pc:docMk/>
            <pc:sldMk cId="1939135166" sldId="257"/>
            <ac:spMk id="2" creationId="{175E3AE7-8D12-401C-A611-D8BC230BFC92}"/>
          </ac:spMkLst>
        </pc:spChg>
        <pc:spChg chg="del">
          <ac:chgData name="P D V PAVAN" userId="3fecef62cfbc9638" providerId="LiveId" clId="{38E364A5-51D4-49EF-973D-5D9FEE957437}" dt="2022-01-03T08:44:23.287" v="5"/>
          <ac:spMkLst>
            <pc:docMk/>
            <pc:sldMk cId="1939135166" sldId="257"/>
            <ac:spMk id="3" creationId="{B76160EA-436B-4030-9F57-615A0971F229}"/>
          </ac:spMkLst>
        </pc:spChg>
        <pc:spChg chg="add">
          <ac:chgData name="P D V PAVAN" userId="3fecef62cfbc9638" providerId="LiveId" clId="{38E364A5-51D4-49EF-973D-5D9FEE957437}" dt="2022-01-03T08:53:44.941" v="120" actId="26606"/>
          <ac:spMkLst>
            <pc:docMk/>
            <pc:sldMk cId="1939135166" sldId="257"/>
            <ac:spMk id="10" creationId="{A4AC5506-6312-4701-8D3C-40187889A947}"/>
          </ac:spMkLst>
        </pc:spChg>
        <pc:picChg chg="add mod">
          <ac:chgData name="P D V PAVAN" userId="3fecef62cfbc9638" providerId="LiveId" clId="{38E364A5-51D4-49EF-973D-5D9FEE957437}" dt="2022-01-03T08:53:44.941" v="120" actId="26606"/>
          <ac:picMkLst>
            <pc:docMk/>
            <pc:sldMk cId="1939135166" sldId="257"/>
            <ac:picMk id="5" creationId="{DFBA8908-5F78-48C0-A709-40A835A3078B}"/>
          </ac:picMkLst>
        </pc:picChg>
      </pc:sldChg>
      <pc:sldChg chg="addSp delSp modSp new mod setBg">
        <pc:chgData name="P D V PAVAN" userId="3fecef62cfbc9638" providerId="LiveId" clId="{38E364A5-51D4-49EF-973D-5D9FEE957437}" dt="2022-01-03T13:15:46.414" v="137" actId="26606"/>
        <pc:sldMkLst>
          <pc:docMk/>
          <pc:sldMk cId="784025273" sldId="258"/>
        </pc:sldMkLst>
        <pc:spChg chg="mod">
          <ac:chgData name="P D V PAVAN" userId="3fecef62cfbc9638" providerId="LiveId" clId="{38E364A5-51D4-49EF-973D-5D9FEE957437}" dt="2022-01-03T13:15:46.414" v="137" actId="26606"/>
          <ac:spMkLst>
            <pc:docMk/>
            <pc:sldMk cId="784025273" sldId="258"/>
            <ac:spMk id="2" creationId="{CD876EE6-D2DD-4457-B399-D4898B327489}"/>
          </ac:spMkLst>
        </pc:spChg>
        <pc:spChg chg="del">
          <ac:chgData name="P D V PAVAN" userId="3fecef62cfbc9638" providerId="LiveId" clId="{38E364A5-51D4-49EF-973D-5D9FEE957437}" dt="2022-01-03T08:44:26.518" v="6"/>
          <ac:spMkLst>
            <pc:docMk/>
            <pc:sldMk cId="784025273" sldId="258"/>
            <ac:spMk id="3" creationId="{2A172921-E69A-43C0-8CB9-6B124F23564C}"/>
          </ac:spMkLst>
        </pc:spChg>
        <pc:spChg chg="add del">
          <ac:chgData name="P D V PAVAN" userId="3fecef62cfbc9638" providerId="LiveId" clId="{38E364A5-51D4-49EF-973D-5D9FEE957437}" dt="2022-01-03T08:53:35.489" v="118" actId="26606"/>
          <ac:spMkLst>
            <pc:docMk/>
            <pc:sldMk cId="784025273" sldId="258"/>
            <ac:spMk id="11" creationId="{0EE446E9-C7A2-4FFD-A42C-55B100217EDD}"/>
          </ac:spMkLst>
        </pc:spChg>
        <pc:spChg chg="add del">
          <ac:chgData name="P D V PAVAN" userId="3fecef62cfbc9638" providerId="LiveId" clId="{38E364A5-51D4-49EF-973D-5D9FEE957437}" dt="2022-01-03T13:15:46.414" v="137" actId="26606"/>
          <ac:spMkLst>
            <pc:docMk/>
            <pc:sldMk cId="784025273" sldId="258"/>
            <ac:spMk id="12" creationId="{022BDE4A-8A20-4A69-9C5A-581C82036A4D}"/>
          </ac:spMkLst>
        </pc:spChg>
        <pc:spChg chg="add del">
          <ac:chgData name="P D V PAVAN" userId="3fecef62cfbc9638" providerId="LiveId" clId="{38E364A5-51D4-49EF-973D-5D9FEE957437}" dt="2022-01-03T08:53:35.489" v="118" actId="26606"/>
          <ac:spMkLst>
            <pc:docMk/>
            <pc:sldMk cId="784025273" sldId="258"/>
            <ac:spMk id="14" creationId="{5AAE9118-0436-4488-AC4A-C14DF6A7B6B1}"/>
          </ac:spMkLst>
        </pc:spChg>
        <pc:spChg chg="add del">
          <ac:chgData name="P D V PAVAN" userId="3fecef62cfbc9638" providerId="LiveId" clId="{38E364A5-51D4-49EF-973D-5D9FEE957437}" dt="2022-01-03T08:53:35.489" v="118" actId="26606"/>
          <ac:spMkLst>
            <pc:docMk/>
            <pc:sldMk cId="784025273" sldId="258"/>
            <ac:spMk id="16" creationId="{1B10F861-B8F1-49C7-BD58-EAB20CEE7F93}"/>
          </ac:spMkLst>
        </pc:spChg>
        <pc:spChg chg="add">
          <ac:chgData name="P D V PAVAN" userId="3fecef62cfbc9638" providerId="LiveId" clId="{38E364A5-51D4-49EF-973D-5D9FEE957437}" dt="2022-01-03T13:15:46.414" v="137" actId="26606"/>
          <ac:spMkLst>
            <pc:docMk/>
            <pc:sldMk cId="784025273" sldId="258"/>
            <ac:spMk id="17" creationId="{823AC064-BC96-4F32-8AE1-B2FD38754823}"/>
          </ac:spMkLst>
        </pc:spChg>
        <pc:spChg chg="add del">
          <ac:chgData name="P D V PAVAN" userId="3fecef62cfbc9638" providerId="LiveId" clId="{38E364A5-51D4-49EF-973D-5D9FEE957437}" dt="2022-01-03T08:53:35.489" v="118" actId="26606"/>
          <ac:spMkLst>
            <pc:docMk/>
            <pc:sldMk cId="784025273" sldId="258"/>
            <ac:spMk id="18" creationId="{61F6E425-22AB-4DA2-8FAC-58ADB58EF6C3}"/>
          </ac:spMkLst>
        </pc:spChg>
        <pc:picChg chg="add mod">
          <ac:chgData name="P D V PAVAN" userId="3fecef62cfbc9638" providerId="LiveId" clId="{38E364A5-51D4-49EF-973D-5D9FEE957437}" dt="2022-01-03T13:15:46.414" v="137" actId="26606"/>
          <ac:picMkLst>
            <pc:docMk/>
            <pc:sldMk cId="784025273" sldId="258"/>
            <ac:picMk id="5" creationId="{CD180738-D107-4D04-A446-757B7D1CC42E}"/>
          </ac:picMkLst>
        </pc:picChg>
        <pc:picChg chg="add mod">
          <ac:chgData name="P D V PAVAN" userId="3fecef62cfbc9638" providerId="LiveId" clId="{38E364A5-51D4-49EF-973D-5D9FEE957437}" dt="2022-01-03T13:15:46.414" v="137" actId="26606"/>
          <ac:picMkLst>
            <pc:docMk/>
            <pc:sldMk cId="784025273" sldId="258"/>
            <ac:picMk id="7" creationId="{6CC93E9F-615A-403F-957B-886E5754E354}"/>
          </ac:picMkLst>
        </pc:picChg>
        <pc:cxnChg chg="add">
          <ac:chgData name="P D V PAVAN" userId="3fecef62cfbc9638" providerId="LiveId" clId="{38E364A5-51D4-49EF-973D-5D9FEE957437}" dt="2022-01-03T13:15:46.414" v="137" actId="26606"/>
          <ac:cxnSpMkLst>
            <pc:docMk/>
            <pc:sldMk cId="784025273" sldId="258"/>
            <ac:cxnSpMk id="19" creationId="{7E7C77BC-7138-40B1-A15B-20F57A494629}"/>
          </ac:cxnSpMkLst>
        </pc:cxnChg>
        <pc:cxnChg chg="add">
          <ac:chgData name="P D V PAVAN" userId="3fecef62cfbc9638" providerId="LiveId" clId="{38E364A5-51D4-49EF-973D-5D9FEE957437}" dt="2022-01-03T13:15:46.414" v="137" actId="26606"/>
          <ac:cxnSpMkLst>
            <pc:docMk/>
            <pc:sldMk cId="784025273" sldId="258"/>
            <ac:cxnSpMk id="21" creationId="{DB146403-F3D6-484B-B2ED-97F9565D0370}"/>
          </ac:cxnSpMkLst>
        </pc:cxnChg>
      </pc:sldChg>
      <pc:sldChg chg="addSp delSp modSp new mod setBg">
        <pc:chgData name="P D V PAVAN" userId="3fecef62cfbc9638" providerId="LiveId" clId="{38E364A5-51D4-49EF-973D-5D9FEE957437}" dt="2022-01-03T08:53:17.991" v="116" actId="26606"/>
        <pc:sldMkLst>
          <pc:docMk/>
          <pc:sldMk cId="3227537307" sldId="259"/>
        </pc:sldMkLst>
        <pc:spChg chg="del">
          <ac:chgData name="P D V PAVAN" userId="3fecef62cfbc9638" providerId="LiveId" clId="{38E364A5-51D4-49EF-973D-5D9FEE957437}" dt="2022-01-03T08:53:17.991" v="116" actId="26606"/>
          <ac:spMkLst>
            <pc:docMk/>
            <pc:sldMk cId="3227537307" sldId="259"/>
            <ac:spMk id="2" creationId="{947EEE9A-4573-407D-A5C9-3DA483CEBF82}"/>
          </ac:spMkLst>
        </pc:spChg>
        <pc:spChg chg="del">
          <ac:chgData name="P D V PAVAN" userId="3fecef62cfbc9638" providerId="LiveId" clId="{38E364A5-51D4-49EF-973D-5D9FEE957437}" dt="2022-01-03T08:44:36.867" v="10"/>
          <ac:spMkLst>
            <pc:docMk/>
            <pc:sldMk cId="3227537307" sldId="259"/>
            <ac:spMk id="3" creationId="{ED298162-4A76-40D8-A19C-0C12E02999C3}"/>
          </ac:spMkLst>
        </pc:spChg>
        <pc:picChg chg="add mod">
          <ac:chgData name="P D V PAVAN" userId="3fecef62cfbc9638" providerId="LiveId" clId="{38E364A5-51D4-49EF-973D-5D9FEE957437}" dt="2022-01-03T08:53:17.991" v="116" actId="26606"/>
          <ac:picMkLst>
            <pc:docMk/>
            <pc:sldMk cId="3227537307" sldId="259"/>
            <ac:picMk id="5" creationId="{71815AD7-82EF-49C0-975F-E485CC590524}"/>
          </ac:picMkLst>
        </pc:picChg>
      </pc:sldChg>
      <pc:sldChg chg="addSp delSp modSp new mod setBg">
        <pc:chgData name="P D V PAVAN" userId="3fecef62cfbc9638" providerId="LiveId" clId="{38E364A5-51D4-49EF-973D-5D9FEE957437}" dt="2022-01-03T13:16:13.707" v="151" actId="20577"/>
        <pc:sldMkLst>
          <pc:docMk/>
          <pc:sldMk cId="488772003" sldId="260"/>
        </pc:sldMkLst>
        <pc:spChg chg="mod">
          <ac:chgData name="P D V PAVAN" userId="3fecef62cfbc9638" providerId="LiveId" clId="{38E364A5-51D4-49EF-973D-5D9FEE957437}" dt="2022-01-03T13:16:13.707" v="151" actId="20577"/>
          <ac:spMkLst>
            <pc:docMk/>
            <pc:sldMk cId="488772003" sldId="260"/>
            <ac:spMk id="2" creationId="{9A753023-8429-40CE-A840-D0C81E5F1B7C}"/>
          </ac:spMkLst>
        </pc:spChg>
        <pc:spChg chg="del">
          <ac:chgData name="P D V PAVAN" userId="3fecef62cfbc9638" providerId="LiveId" clId="{38E364A5-51D4-49EF-973D-5D9FEE957437}" dt="2022-01-03T08:44:39.745" v="12"/>
          <ac:spMkLst>
            <pc:docMk/>
            <pc:sldMk cId="488772003" sldId="260"/>
            <ac:spMk id="3" creationId="{4B38AC69-25A5-4DF1-8467-54D1870DC16C}"/>
          </ac:spMkLst>
        </pc:spChg>
        <pc:spChg chg="add">
          <ac:chgData name="P D V PAVAN" userId="3fecef62cfbc9638" providerId="LiveId" clId="{38E364A5-51D4-49EF-973D-5D9FEE957437}" dt="2022-01-03T08:53:04.659" v="115" actId="26606"/>
          <ac:spMkLst>
            <pc:docMk/>
            <pc:sldMk cId="488772003" sldId="260"/>
            <ac:spMk id="12" creationId="{823AC064-BC96-4F32-8AE1-B2FD38754823}"/>
          </ac:spMkLst>
        </pc:spChg>
        <pc:picChg chg="add mod ord">
          <ac:chgData name="P D V PAVAN" userId="3fecef62cfbc9638" providerId="LiveId" clId="{38E364A5-51D4-49EF-973D-5D9FEE957437}" dt="2022-01-03T08:53:04.659" v="115" actId="26606"/>
          <ac:picMkLst>
            <pc:docMk/>
            <pc:sldMk cId="488772003" sldId="260"/>
            <ac:picMk id="5" creationId="{2AB2A089-F30E-4A26-AB83-941542B9F92E}"/>
          </ac:picMkLst>
        </pc:picChg>
        <pc:picChg chg="add mod">
          <ac:chgData name="P D V PAVAN" userId="3fecef62cfbc9638" providerId="LiveId" clId="{38E364A5-51D4-49EF-973D-5D9FEE957437}" dt="2022-01-03T08:53:04.659" v="115" actId="26606"/>
          <ac:picMkLst>
            <pc:docMk/>
            <pc:sldMk cId="488772003" sldId="260"/>
            <ac:picMk id="7" creationId="{8489A44B-E837-4FD7-9D38-871A550909A6}"/>
          </ac:picMkLst>
        </pc:picChg>
        <pc:picChg chg="add del mod">
          <ac:chgData name="P D V PAVAN" userId="3fecef62cfbc9638" providerId="LiveId" clId="{38E364A5-51D4-49EF-973D-5D9FEE957437}" dt="2022-01-03T08:52:48.328" v="114" actId="478"/>
          <ac:picMkLst>
            <pc:docMk/>
            <pc:sldMk cId="488772003" sldId="260"/>
            <ac:picMk id="8" creationId="{AD03F534-0D01-4691-BCD5-E81B5D5AD67D}"/>
          </ac:picMkLst>
        </pc:picChg>
        <pc:cxnChg chg="add">
          <ac:chgData name="P D V PAVAN" userId="3fecef62cfbc9638" providerId="LiveId" clId="{38E364A5-51D4-49EF-973D-5D9FEE957437}" dt="2022-01-03T08:53:04.659" v="115" actId="26606"/>
          <ac:cxnSpMkLst>
            <pc:docMk/>
            <pc:sldMk cId="488772003" sldId="260"/>
            <ac:cxnSpMk id="14" creationId="{7E7C77BC-7138-40B1-A15B-20F57A494629}"/>
          </ac:cxnSpMkLst>
        </pc:cxnChg>
        <pc:cxnChg chg="add">
          <ac:chgData name="P D V PAVAN" userId="3fecef62cfbc9638" providerId="LiveId" clId="{38E364A5-51D4-49EF-973D-5D9FEE957437}" dt="2022-01-03T08:53:04.659" v="115" actId="26606"/>
          <ac:cxnSpMkLst>
            <pc:docMk/>
            <pc:sldMk cId="488772003" sldId="260"/>
            <ac:cxnSpMk id="16" creationId="{DB146403-F3D6-484B-B2ED-97F9565D0370}"/>
          </ac:cxnSpMkLst>
        </pc:cxnChg>
      </pc:sldChg>
      <pc:sldChg chg="addSp delSp modSp new mod ord setBg setClrOvrMap">
        <pc:chgData name="P D V PAVAN" userId="3fecef62cfbc9638" providerId="LiveId" clId="{38E364A5-51D4-49EF-973D-5D9FEE957437}" dt="2022-01-03T13:46:26.806" v="782"/>
        <pc:sldMkLst>
          <pc:docMk/>
          <pc:sldMk cId="514449079" sldId="261"/>
        </pc:sldMkLst>
        <pc:spChg chg="del mod ord">
          <ac:chgData name="P D V PAVAN" userId="3fecef62cfbc9638" providerId="LiveId" clId="{38E364A5-51D4-49EF-973D-5D9FEE957437}" dt="2022-01-03T08:52:38.748" v="112" actId="26606"/>
          <ac:spMkLst>
            <pc:docMk/>
            <pc:sldMk cId="514449079" sldId="261"/>
            <ac:spMk id="2" creationId="{4A6C2A58-5D4A-41E0-B492-557CC66C5255}"/>
          </ac:spMkLst>
        </pc:spChg>
        <pc:spChg chg="del">
          <ac:chgData name="P D V PAVAN" userId="3fecef62cfbc9638" providerId="LiveId" clId="{38E364A5-51D4-49EF-973D-5D9FEE957437}" dt="2022-01-03T08:45:24.677" v="27"/>
          <ac:spMkLst>
            <pc:docMk/>
            <pc:sldMk cId="514449079" sldId="261"/>
            <ac:spMk id="3" creationId="{D8919A3C-3F03-4B8E-A306-E1B77347621A}"/>
          </ac:spMkLst>
        </pc:spChg>
        <pc:spChg chg="add del">
          <ac:chgData name="P D V PAVAN" userId="3fecef62cfbc9638" providerId="LiveId" clId="{38E364A5-51D4-49EF-973D-5D9FEE957437}" dt="2022-01-03T08:52:38.746" v="111" actId="26606"/>
          <ac:spMkLst>
            <pc:docMk/>
            <pc:sldMk cId="514449079" sldId="261"/>
            <ac:spMk id="9" creationId="{087C2E26-7335-4FF7-9F20-7AAC6C1B9FE3}"/>
          </ac:spMkLst>
        </pc:spChg>
        <pc:spChg chg="add">
          <ac:chgData name="P D V PAVAN" userId="3fecef62cfbc9638" providerId="LiveId" clId="{38E364A5-51D4-49EF-973D-5D9FEE957437}" dt="2022-01-03T08:52:38.748" v="112" actId="26606"/>
          <ac:spMkLst>
            <pc:docMk/>
            <pc:sldMk cId="514449079" sldId="261"/>
            <ac:spMk id="10" creationId="{42A4FC2C-047E-45A5-965D-8E1E3BF09BC6}"/>
          </ac:spMkLst>
        </pc:spChg>
        <pc:spChg chg="add del">
          <ac:chgData name="P D V PAVAN" userId="3fecef62cfbc9638" providerId="LiveId" clId="{38E364A5-51D4-49EF-973D-5D9FEE957437}" dt="2022-01-03T08:52:38.746" v="111" actId="26606"/>
          <ac:spMkLst>
            <pc:docMk/>
            <pc:sldMk cId="514449079" sldId="261"/>
            <ac:spMk id="12" creationId="{9AA72BD9-2C5A-4EDC-931F-5AA08EACA0F3}"/>
          </ac:spMkLst>
        </pc:spChg>
        <pc:spChg chg="add del">
          <ac:chgData name="P D V PAVAN" userId="3fecef62cfbc9638" providerId="LiveId" clId="{38E364A5-51D4-49EF-973D-5D9FEE957437}" dt="2022-01-03T08:52:38.746" v="111" actId="26606"/>
          <ac:spMkLst>
            <pc:docMk/>
            <pc:sldMk cId="514449079" sldId="261"/>
            <ac:spMk id="14" creationId="{DD3981AC-7B61-4947-BCF3-F7AA7FA385B9}"/>
          </ac:spMkLst>
        </pc:spChg>
        <pc:spChg chg="add del">
          <ac:chgData name="P D V PAVAN" userId="3fecef62cfbc9638" providerId="LiveId" clId="{38E364A5-51D4-49EF-973D-5D9FEE957437}" dt="2022-01-03T08:52:38.746" v="111" actId="26606"/>
          <ac:spMkLst>
            <pc:docMk/>
            <pc:sldMk cId="514449079" sldId="261"/>
            <ac:spMk id="16" creationId="{55D4142C-5077-457F-A6AD-3FECFDB39685}"/>
          </ac:spMkLst>
        </pc:spChg>
        <pc:spChg chg="add del">
          <ac:chgData name="P D V PAVAN" userId="3fecef62cfbc9638" providerId="LiveId" clId="{38E364A5-51D4-49EF-973D-5D9FEE957437}" dt="2022-01-03T08:52:38.746" v="111" actId="26606"/>
          <ac:spMkLst>
            <pc:docMk/>
            <pc:sldMk cId="514449079" sldId="261"/>
            <ac:spMk id="18" creationId="{7A5F0580-5EE9-419F-96EE-B6529EF6E7D0}"/>
          </ac:spMkLst>
        </pc:spChg>
        <pc:picChg chg="add mod">
          <ac:chgData name="P D V PAVAN" userId="3fecef62cfbc9638" providerId="LiveId" clId="{38E364A5-51D4-49EF-973D-5D9FEE957437}" dt="2022-01-03T08:52:38.748" v="112" actId="26606"/>
          <ac:picMkLst>
            <pc:docMk/>
            <pc:sldMk cId="514449079" sldId="261"/>
            <ac:picMk id="5" creationId="{A87804EC-088B-4CB6-8B16-8152A84BAA26}"/>
          </ac:picMkLst>
        </pc:picChg>
      </pc:sldChg>
      <pc:sldChg chg="addSp delSp modSp new mod ord setBg">
        <pc:chgData name="P D V PAVAN" userId="3fecef62cfbc9638" providerId="LiveId" clId="{38E364A5-51D4-49EF-973D-5D9FEE957437}" dt="2022-01-04T04:57:27.950" v="1641" actId="20577"/>
        <pc:sldMkLst>
          <pc:docMk/>
          <pc:sldMk cId="1706095425" sldId="262"/>
        </pc:sldMkLst>
        <pc:spChg chg="mod">
          <ac:chgData name="P D V PAVAN" userId="3fecef62cfbc9638" providerId="LiveId" clId="{38E364A5-51D4-49EF-973D-5D9FEE957437}" dt="2022-01-04T04:57:27.950" v="1641" actId="20577"/>
          <ac:spMkLst>
            <pc:docMk/>
            <pc:sldMk cId="1706095425" sldId="262"/>
            <ac:spMk id="2" creationId="{67D74C4B-F43A-4E1D-9586-D66C518F63E4}"/>
          </ac:spMkLst>
        </pc:spChg>
        <pc:spChg chg="del">
          <ac:chgData name="P D V PAVAN" userId="3fecef62cfbc9638" providerId="LiveId" clId="{38E364A5-51D4-49EF-973D-5D9FEE957437}" dt="2022-01-03T08:45:30.362" v="29"/>
          <ac:spMkLst>
            <pc:docMk/>
            <pc:sldMk cId="1706095425" sldId="262"/>
            <ac:spMk id="3" creationId="{1C7045E1-9DB5-4F10-BCF9-1342CBE1C6D3}"/>
          </ac:spMkLst>
        </pc:spChg>
        <pc:spChg chg="add del">
          <ac:chgData name="P D V PAVAN" userId="3fecef62cfbc9638" providerId="LiveId" clId="{38E364A5-51D4-49EF-973D-5D9FEE957437}" dt="2022-01-03T08:52:19.706" v="106" actId="26606"/>
          <ac:spMkLst>
            <pc:docMk/>
            <pc:sldMk cId="1706095425" sldId="262"/>
            <ac:spMk id="11" creationId="{AC168154-14F9-4860-9311-CA8C1EDD7C39}"/>
          </ac:spMkLst>
        </pc:spChg>
        <pc:spChg chg="add del">
          <ac:chgData name="P D V PAVAN" userId="3fecef62cfbc9638" providerId="LiveId" clId="{38E364A5-51D4-49EF-973D-5D9FEE957437}" dt="2022-01-03T08:52:19.706" v="106" actId="26606"/>
          <ac:spMkLst>
            <pc:docMk/>
            <pc:sldMk cId="1706095425" sldId="262"/>
            <ac:spMk id="14" creationId="{2172A0AC-3DCE-4672-BCAF-28FEF91F6020}"/>
          </ac:spMkLst>
        </pc:spChg>
        <pc:spChg chg="add del">
          <ac:chgData name="P D V PAVAN" userId="3fecef62cfbc9638" providerId="LiveId" clId="{38E364A5-51D4-49EF-973D-5D9FEE957437}" dt="2022-01-03T08:52:19.706" v="106" actId="26606"/>
          <ac:spMkLst>
            <pc:docMk/>
            <pc:sldMk cId="1706095425" sldId="262"/>
            <ac:spMk id="16" creationId="{AE6F1C77-EDC9-4C5F-8C1C-62DD46BDA3C3}"/>
          </ac:spMkLst>
        </pc:spChg>
        <pc:spChg chg="add">
          <ac:chgData name="P D V PAVAN" userId="3fecef62cfbc9638" providerId="LiveId" clId="{38E364A5-51D4-49EF-973D-5D9FEE957437}" dt="2022-01-03T08:52:19.721" v="107" actId="26606"/>
          <ac:spMkLst>
            <pc:docMk/>
            <pc:sldMk cId="1706095425" sldId="262"/>
            <ac:spMk id="18" creationId="{AAB8EDC3-1C0D-4505-A2C7-839A5161FB53}"/>
          </ac:spMkLst>
        </pc:spChg>
        <pc:spChg chg="add">
          <ac:chgData name="P D V PAVAN" userId="3fecef62cfbc9638" providerId="LiveId" clId="{38E364A5-51D4-49EF-973D-5D9FEE957437}" dt="2022-01-03T08:52:19.721" v="107" actId="26606"/>
          <ac:spMkLst>
            <pc:docMk/>
            <pc:sldMk cId="1706095425" sldId="262"/>
            <ac:spMk id="19" creationId="{2069E294-3813-4588-9E9C-AEA08F9C4DA1}"/>
          </ac:spMkLst>
        </pc:spChg>
        <pc:spChg chg="add del">
          <ac:chgData name="P D V PAVAN" userId="3fecef62cfbc9638" providerId="LiveId" clId="{38E364A5-51D4-49EF-973D-5D9FEE957437}" dt="2022-01-03T13:48:57.857" v="814" actId="478"/>
          <ac:spMkLst>
            <pc:docMk/>
            <pc:sldMk cId="1706095425" sldId="262"/>
            <ac:spMk id="20" creationId="{3EFE1EBC-B1CE-4925-AC5F-65BAD5FADBF9}"/>
          </ac:spMkLst>
        </pc:spChg>
        <pc:picChg chg="add mod">
          <ac:chgData name="P D V PAVAN" userId="3fecef62cfbc9638" providerId="LiveId" clId="{38E364A5-51D4-49EF-973D-5D9FEE957437}" dt="2022-01-03T08:52:22.158" v="108" actId="1076"/>
          <ac:picMkLst>
            <pc:docMk/>
            <pc:sldMk cId="1706095425" sldId="262"/>
            <ac:picMk id="5" creationId="{4C480277-F71F-419A-914C-E1A80B70025D}"/>
          </ac:picMkLst>
        </pc:picChg>
        <pc:picChg chg="add mod ord">
          <ac:chgData name="P D V PAVAN" userId="3fecef62cfbc9638" providerId="LiveId" clId="{38E364A5-51D4-49EF-973D-5D9FEE957437}" dt="2022-01-03T08:52:19.721" v="107" actId="26606"/>
          <ac:picMkLst>
            <pc:docMk/>
            <pc:sldMk cId="1706095425" sldId="262"/>
            <ac:picMk id="7" creationId="{0295CDF1-5B77-44E4-A313-03117BC63FB0}"/>
          </ac:picMkLst>
        </pc:picChg>
      </pc:sldChg>
      <pc:sldChg chg="addSp delSp modSp new mod ord setBg">
        <pc:chgData name="P D V PAVAN" userId="3fecef62cfbc9638" providerId="LiveId" clId="{38E364A5-51D4-49EF-973D-5D9FEE957437}" dt="2022-01-03T13:47:05.341" v="791" actId="26606"/>
        <pc:sldMkLst>
          <pc:docMk/>
          <pc:sldMk cId="2696212131" sldId="263"/>
        </pc:sldMkLst>
        <pc:spChg chg="del mod">
          <ac:chgData name="P D V PAVAN" userId="3fecef62cfbc9638" providerId="LiveId" clId="{38E364A5-51D4-49EF-973D-5D9FEE957437}" dt="2022-01-03T13:46:52.072" v="787" actId="478"/>
          <ac:spMkLst>
            <pc:docMk/>
            <pc:sldMk cId="2696212131" sldId="263"/>
            <ac:spMk id="2" creationId="{58EC759B-F2BB-41B6-8184-3C8AC03DE510}"/>
          </ac:spMkLst>
        </pc:spChg>
        <pc:spChg chg="del">
          <ac:chgData name="P D V PAVAN" userId="3fecef62cfbc9638" providerId="LiveId" clId="{38E364A5-51D4-49EF-973D-5D9FEE957437}" dt="2022-01-03T08:45:45.014" v="33"/>
          <ac:spMkLst>
            <pc:docMk/>
            <pc:sldMk cId="2696212131" sldId="263"/>
            <ac:spMk id="3" creationId="{3142276F-DA67-4B92-A510-2CCA65422C0F}"/>
          </ac:spMkLst>
        </pc:spChg>
        <pc:spChg chg="add del">
          <ac:chgData name="P D V PAVAN" userId="3fecef62cfbc9638" providerId="LiveId" clId="{38E364A5-51D4-49EF-973D-5D9FEE957437}" dt="2022-01-03T13:47:05.341" v="791" actId="26606"/>
          <ac:spMkLst>
            <pc:docMk/>
            <pc:sldMk cId="2696212131" sldId="263"/>
            <ac:spMk id="9" creationId="{2172A0AC-3DCE-4672-BCAF-28FEF91F6020}"/>
          </ac:spMkLst>
        </pc:spChg>
        <pc:spChg chg="add del">
          <ac:chgData name="P D V PAVAN" userId="3fecef62cfbc9638" providerId="LiveId" clId="{38E364A5-51D4-49EF-973D-5D9FEE957437}" dt="2022-01-03T13:47:05.341" v="791" actId="26606"/>
          <ac:spMkLst>
            <pc:docMk/>
            <pc:sldMk cId="2696212131" sldId="263"/>
            <ac:spMk id="10" creationId="{AE6F1C77-EDC9-4C5F-8C1C-62DD46BDA3C3}"/>
          </ac:spMkLst>
        </pc:spChg>
        <pc:spChg chg="add del">
          <ac:chgData name="P D V PAVAN" userId="3fecef62cfbc9638" providerId="LiveId" clId="{38E364A5-51D4-49EF-973D-5D9FEE957437}" dt="2022-01-03T08:51:58.963" v="102" actId="26606"/>
          <ac:spMkLst>
            <pc:docMk/>
            <pc:sldMk cId="2696212131" sldId="263"/>
            <ac:spMk id="11" creationId="{51C87E01-0AA6-4547-ADD7-FD69EA78428F}"/>
          </ac:spMkLst>
        </pc:spChg>
        <pc:spChg chg="add del">
          <ac:chgData name="P D V PAVAN" userId="3fecef62cfbc9638" providerId="LiveId" clId="{38E364A5-51D4-49EF-973D-5D9FEE957437}" dt="2022-01-03T13:46:59.539" v="790" actId="478"/>
          <ac:spMkLst>
            <pc:docMk/>
            <pc:sldMk cId="2696212131" sldId="263"/>
            <ac:spMk id="12" creationId="{51C87E01-0AA6-4547-ADD7-FD69EA78428F}"/>
          </ac:spMkLst>
        </pc:spChg>
        <pc:spChg chg="add del">
          <ac:chgData name="P D V PAVAN" userId="3fecef62cfbc9638" providerId="LiveId" clId="{38E364A5-51D4-49EF-973D-5D9FEE957437}" dt="2022-01-03T08:51:58.963" v="102" actId="26606"/>
          <ac:spMkLst>
            <pc:docMk/>
            <pc:sldMk cId="2696212131" sldId="263"/>
            <ac:spMk id="14" creationId="{2172A0AC-3DCE-4672-BCAF-28FEF91F6020}"/>
          </ac:spMkLst>
        </pc:spChg>
        <pc:spChg chg="add">
          <ac:chgData name="P D V PAVAN" userId="3fecef62cfbc9638" providerId="LiveId" clId="{38E364A5-51D4-49EF-973D-5D9FEE957437}" dt="2022-01-03T13:47:05.341" v="791" actId="26606"/>
          <ac:spMkLst>
            <pc:docMk/>
            <pc:sldMk cId="2696212131" sldId="263"/>
            <ac:spMk id="15" creationId="{22C6C9C9-83BF-4A6C-A1BF-C1735C61B4FF}"/>
          </ac:spMkLst>
        </pc:spChg>
        <pc:spChg chg="add del">
          <ac:chgData name="P D V PAVAN" userId="3fecef62cfbc9638" providerId="LiveId" clId="{38E364A5-51D4-49EF-973D-5D9FEE957437}" dt="2022-01-03T08:51:58.963" v="102" actId="26606"/>
          <ac:spMkLst>
            <pc:docMk/>
            <pc:sldMk cId="2696212131" sldId="263"/>
            <ac:spMk id="16" creationId="{AE6F1C77-EDC9-4C5F-8C1C-62DD46BDA3C3}"/>
          </ac:spMkLst>
        </pc:spChg>
        <pc:picChg chg="add mod">
          <ac:chgData name="P D V PAVAN" userId="3fecef62cfbc9638" providerId="LiveId" clId="{38E364A5-51D4-49EF-973D-5D9FEE957437}" dt="2022-01-03T13:47:05.341" v="791" actId="26606"/>
          <ac:picMkLst>
            <pc:docMk/>
            <pc:sldMk cId="2696212131" sldId="263"/>
            <ac:picMk id="5" creationId="{B87E6B84-60F2-426C-B8DC-BEBB71FEF26D}"/>
          </ac:picMkLst>
        </pc:picChg>
        <pc:picChg chg="add del mod ord">
          <ac:chgData name="P D V PAVAN" userId="3fecef62cfbc9638" providerId="LiveId" clId="{38E364A5-51D4-49EF-973D-5D9FEE957437}" dt="2022-01-03T13:47:05.341" v="791" actId="26606"/>
          <ac:picMkLst>
            <pc:docMk/>
            <pc:sldMk cId="2696212131" sldId="263"/>
            <ac:picMk id="7" creationId="{3D31F233-9723-4095-9844-68DF6ECFD7BB}"/>
          </ac:picMkLst>
        </pc:picChg>
      </pc:sldChg>
      <pc:sldChg chg="addSp delSp modSp new mod ord setBg setClrOvrMap">
        <pc:chgData name="P D V PAVAN" userId="3fecef62cfbc9638" providerId="LiveId" clId="{38E364A5-51D4-49EF-973D-5D9FEE957437}" dt="2022-01-03T13:28:43.400" v="504"/>
        <pc:sldMkLst>
          <pc:docMk/>
          <pc:sldMk cId="1150270550" sldId="264"/>
        </pc:sldMkLst>
        <pc:spChg chg="mod ord">
          <ac:chgData name="P D V PAVAN" userId="3fecef62cfbc9638" providerId="LiveId" clId="{38E364A5-51D4-49EF-973D-5D9FEE957437}" dt="2022-01-03T13:28:27.161" v="502" actId="26606"/>
          <ac:spMkLst>
            <pc:docMk/>
            <pc:sldMk cId="1150270550" sldId="264"/>
            <ac:spMk id="2" creationId="{C9251443-CF46-42DE-8C4C-D9863899CF6C}"/>
          </ac:spMkLst>
        </pc:spChg>
        <pc:spChg chg="del">
          <ac:chgData name="P D V PAVAN" userId="3fecef62cfbc9638" providerId="LiveId" clId="{38E364A5-51D4-49EF-973D-5D9FEE957437}" dt="2022-01-03T08:45:49.903" v="39"/>
          <ac:spMkLst>
            <pc:docMk/>
            <pc:sldMk cId="1150270550" sldId="264"/>
            <ac:spMk id="3" creationId="{5D575788-E045-4427-849A-F7E7195D7374}"/>
          </ac:spMkLst>
        </pc:spChg>
        <pc:spChg chg="add mod">
          <ac:chgData name="P D V PAVAN" userId="3fecef62cfbc9638" providerId="LiveId" clId="{38E364A5-51D4-49EF-973D-5D9FEE957437}" dt="2022-01-03T13:28:27.161" v="502" actId="26606"/>
          <ac:spMkLst>
            <pc:docMk/>
            <pc:sldMk cId="1150270550" sldId="264"/>
            <ac:spMk id="11" creationId="{8DE87AF1-8342-4F2B-B1A7-AB17EE4E4160}"/>
          </ac:spMkLst>
        </pc:spChg>
        <pc:spChg chg="add del">
          <ac:chgData name="P D V PAVAN" userId="3fecef62cfbc9638" providerId="LiveId" clId="{38E364A5-51D4-49EF-973D-5D9FEE957437}" dt="2022-01-03T13:28:27.161" v="502" actId="26606"/>
          <ac:spMkLst>
            <pc:docMk/>
            <pc:sldMk cId="1150270550" sldId="264"/>
            <ac:spMk id="14" creationId="{8F23F8A3-8FD7-4779-8323-FDC26BE99889}"/>
          </ac:spMkLst>
        </pc:spChg>
        <pc:spChg chg="add del">
          <ac:chgData name="P D V PAVAN" userId="3fecef62cfbc9638" providerId="LiveId" clId="{38E364A5-51D4-49EF-973D-5D9FEE957437}" dt="2022-01-03T13:28:27.161" v="502" actId="26606"/>
          <ac:spMkLst>
            <pc:docMk/>
            <pc:sldMk cId="1150270550" sldId="264"/>
            <ac:spMk id="16" creationId="{F605C4CC-A25C-416F-8333-7CB7DC97D870}"/>
          </ac:spMkLst>
        </pc:spChg>
        <pc:spChg chg="add">
          <ac:chgData name="P D V PAVAN" userId="3fecef62cfbc9638" providerId="LiveId" clId="{38E364A5-51D4-49EF-973D-5D9FEE957437}" dt="2022-01-03T13:28:27.161" v="502" actId="26606"/>
          <ac:spMkLst>
            <pc:docMk/>
            <pc:sldMk cId="1150270550" sldId="264"/>
            <ac:spMk id="21" creationId="{99F1FFA9-D672-408C-9220-ADEEC6ABDD09}"/>
          </ac:spMkLst>
        </pc:spChg>
        <pc:picChg chg="add mod ord">
          <ac:chgData name="P D V PAVAN" userId="3fecef62cfbc9638" providerId="LiveId" clId="{38E364A5-51D4-49EF-973D-5D9FEE957437}" dt="2022-01-03T13:28:27.161" v="502" actId="26606"/>
          <ac:picMkLst>
            <pc:docMk/>
            <pc:sldMk cId="1150270550" sldId="264"/>
            <ac:picMk id="5" creationId="{198DF20B-D6F3-44C4-9682-CA4312B76D72}"/>
          </ac:picMkLst>
        </pc:picChg>
        <pc:picChg chg="add mod ord">
          <ac:chgData name="P D V PAVAN" userId="3fecef62cfbc9638" providerId="LiveId" clId="{38E364A5-51D4-49EF-973D-5D9FEE957437}" dt="2022-01-03T13:28:27.161" v="502" actId="26606"/>
          <ac:picMkLst>
            <pc:docMk/>
            <pc:sldMk cId="1150270550" sldId="264"/>
            <ac:picMk id="7" creationId="{FE3EF7C3-C23F-484F-B38B-9A5A32879EEE}"/>
          </ac:picMkLst>
        </pc:picChg>
      </pc:sldChg>
      <pc:sldChg chg="addSp delSp modSp new mod setBg setClrOvrMap">
        <pc:chgData name="P D V PAVAN" userId="3fecef62cfbc9638" providerId="LiveId" clId="{38E364A5-51D4-49EF-973D-5D9FEE957437}" dt="2022-01-03T13:23:55.836" v="426" actId="26606"/>
        <pc:sldMkLst>
          <pc:docMk/>
          <pc:sldMk cId="1906250138" sldId="265"/>
        </pc:sldMkLst>
        <pc:spChg chg="mod ord">
          <ac:chgData name="P D V PAVAN" userId="3fecef62cfbc9638" providerId="LiveId" clId="{38E364A5-51D4-49EF-973D-5D9FEE957437}" dt="2022-01-03T13:23:55.836" v="426" actId="26606"/>
          <ac:spMkLst>
            <pc:docMk/>
            <pc:sldMk cId="1906250138" sldId="265"/>
            <ac:spMk id="2" creationId="{F0B458A6-AFB0-4B40-A37D-644BBB784FA8}"/>
          </ac:spMkLst>
        </pc:spChg>
        <pc:spChg chg="del">
          <ac:chgData name="P D V PAVAN" userId="3fecef62cfbc9638" providerId="LiveId" clId="{38E364A5-51D4-49EF-973D-5D9FEE957437}" dt="2022-01-03T08:45:56.224" v="44"/>
          <ac:spMkLst>
            <pc:docMk/>
            <pc:sldMk cId="1906250138" sldId="265"/>
            <ac:spMk id="3" creationId="{E1932053-1FD0-4EA5-B94B-E7AAA16442F7}"/>
          </ac:spMkLst>
        </pc:spChg>
        <pc:spChg chg="add mod">
          <ac:chgData name="P D V PAVAN" userId="3fecef62cfbc9638" providerId="LiveId" clId="{38E364A5-51D4-49EF-973D-5D9FEE957437}" dt="2022-01-03T13:23:55.836" v="426" actId="26606"/>
          <ac:spMkLst>
            <pc:docMk/>
            <pc:sldMk cId="1906250138" sldId="265"/>
            <ac:spMk id="9" creationId="{FCAA9551-2875-46D5-BDFC-79B92F6ADF45}"/>
          </ac:spMkLst>
        </pc:spChg>
        <pc:spChg chg="add del">
          <ac:chgData name="P D V PAVAN" userId="3fecef62cfbc9638" providerId="LiveId" clId="{38E364A5-51D4-49EF-973D-5D9FEE957437}" dt="2022-01-03T13:23:55.836" v="426" actId="26606"/>
          <ac:spMkLst>
            <pc:docMk/>
            <pc:sldMk cId="1906250138" sldId="265"/>
            <ac:spMk id="12" creationId="{9AA72BD9-2C5A-4EDC-931F-5AA08EACA0F3}"/>
          </ac:spMkLst>
        </pc:spChg>
        <pc:spChg chg="add del">
          <ac:chgData name="P D V PAVAN" userId="3fecef62cfbc9638" providerId="LiveId" clId="{38E364A5-51D4-49EF-973D-5D9FEE957437}" dt="2022-01-03T13:23:55.836" v="426" actId="26606"/>
          <ac:spMkLst>
            <pc:docMk/>
            <pc:sldMk cId="1906250138" sldId="265"/>
            <ac:spMk id="14" creationId="{DD3981AC-7B61-4947-BCF3-F7AA7FA385B9}"/>
          </ac:spMkLst>
        </pc:spChg>
        <pc:spChg chg="add del">
          <ac:chgData name="P D V PAVAN" userId="3fecef62cfbc9638" providerId="LiveId" clId="{38E364A5-51D4-49EF-973D-5D9FEE957437}" dt="2022-01-03T13:23:55.836" v="426" actId="26606"/>
          <ac:spMkLst>
            <pc:docMk/>
            <pc:sldMk cId="1906250138" sldId="265"/>
            <ac:spMk id="16" creationId="{55D4142C-5077-457F-A6AD-3FECFDB39685}"/>
          </ac:spMkLst>
        </pc:spChg>
        <pc:spChg chg="add del">
          <ac:chgData name="P D V PAVAN" userId="3fecef62cfbc9638" providerId="LiveId" clId="{38E364A5-51D4-49EF-973D-5D9FEE957437}" dt="2022-01-03T13:23:55.836" v="426" actId="26606"/>
          <ac:spMkLst>
            <pc:docMk/>
            <pc:sldMk cId="1906250138" sldId="265"/>
            <ac:spMk id="18" creationId="{7A5F0580-5EE9-419F-96EE-B6529EF6E7D0}"/>
          </ac:spMkLst>
        </pc:spChg>
        <pc:spChg chg="add del">
          <ac:chgData name="P D V PAVAN" userId="3fecef62cfbc9638" providerId="LiveId" clId="{38E364A5-51D4-49EF-973D-5D9FEE957437}" dt="2022-01-03T13:23:52.799" v="423" actId="26606"/>
          <ac:spMkLst>
            <pc:docMk/>
            <pc:sldMk cId="1906250138" sldId="265"/>
            <ac:spMk id="23" creationId="{3CD9DF72-87A3-404E-A828-84CBF11A8303}"/>
          </ac:spMkLst>
        </pc:spChg>
        <pc:spChg chg="add del">
          <ac:chgData name="P D V PAVAN" userId="3fecef62cfbc9638" providerId="LiveId" clId="{38E364A5-51D4-49EF-973D-5D9FEE957437}" dt="2022-01-03T13:23:55.829" v="425" actId="26606"/>
          <ac:spMkLst>
            <pc:docMk/>
            <pc:sldMk cId="1906250138" sldId="265"/>
            <ac:spMk id="27" creationId="{55D4142C-5077-457F-A6AD-3FECFDB39685}"/>
          </ac:spMkLst>
        </pc:spChg>
        <pc:spChg chg="add del">
          <ac:chgData name="P D V PAVAN" userId="3fecef62cfbc9638" providerId="LiveId" clId="{38E364A5-51D4-49EF-973D-5D9FEE957437}" dt="2022-01-03T13:23:55.829" v="425" actId="26606"/>
          <ac:spMkLst>
            <pc:docMk/>
            <pc:sldMk cId="1906250138" sldId="265"/>
            <ac:spMk id="28" creationId="{9AA72BD9-2C5A-4EDC-931F-5AA08EACA0F3}"/>
          </ac:spMkLst>
        </pc:spChg>
        <pc:spChg chg="add del">
          <ac:chgData name="P D V PAVAN" userId="3fecef62cfbc9638" providerId="LiveId" clId="{38E364A5-51D4-49EF-973D-5D9FEE957437}" dt="2022-01-03T13:23:55.829" v="425" actId="26606"/>
          <ac:spMkLst>
            <pc:docMk/>
            <pc:sldMk cId="1906250138" sldId="265"/>
            <ac:spMk id="29" creationId="{7A5F0580-5EE9-419F-96EE-B6529EF6E7D0}"/>
          </ac:spMkLst>
        </pc:spChg>
        <pc:spChg chg="add del">
          <ac:chgData name="P D V PAVAN" userId="3fecef62cfbc9638" providerId="LiveId" clId="{38E364A5-51D4-49EF-973D-5D9FEE957437}" dt="2022-01-03T13:23:55.829" v="425" actId="26606"/>
          <ac:spMkLst>
            <pc:docMk/>
            <pc:sldMk cId="1906250138" sldId="265"/>
            <ac:spMk id="30" creationId="{DD3981AC-7B61-4947-BCF3-F7AA7FA385B9}"/>
          </ac:spMkLst>
        </pc:spChg>
        <pc:spChg chg="add">
          <ac:chgData name="P D V PAVAN" userId="3fecef62cfbc9638" providerId="LiveId" clId="{38E364A5-51D4-49EF-973D-5D9FEE957437}" dt="2022-01-03T13:23:55.836" v="426" actId="26606"/>
          <ac:spMkLst>
            <pc:docMk/>
            <pc:sldMk cId="1906250138" sldId="265"/>
            <ac:spMk id="32" creationId="{5E8D2E83-FB3A-40E7-A9E5-7AB389D612B4}"/>
          </ac:spMkLst>
        </pc:spChg>
        <pc:picChg chg="add mod">
          <ac:chgData name="P D V PAVAN" userId="3fecef62cfbc9638" providerId="LiveId" clId="{38E364A5-51D4-49EF-973D-5D9FEE957437}" dt="2022-01-03T13:23:55.836" v="426" actId="26606"/>
          <ac:picMkLst>
            <pc:docMk/>
            <pc:sldMk cId="1906250138" sldId="265"/>
            <ac:picMk id="5" creationId="{E0027C89-5ACF-4E1F-B40E-CFBEEFAC6EC0}"/>
          </ac:picMkLst>
        </pc:picChg>
        <pc:cxnChg chg="add del">
          <ac:chgData name="P D V PAVAN" userId="3fecef62cfbc9638" providerId="LiveId" clId="{38E364A5-51D4-49EF-973D-5D9FEE957437}" dt="2022-01-03T13:23:52.799" v="423" actId="26606"/>
          <ac:cxnSpMkLst>
            <pc:docMk/>
            <pc:sldMk cId="1906250138" sldId="265"/>
            <ac:cxnSpMk id="25" creationId="{20E3A342-4D61-4E3F-AF90-1AB42AEB96CC}"/>
          </ac:cxnSpMkLst>
        </pc:cxnChg>
      </pc:sldChg>
      <pc:sldChg chg="addSp delSp modSp new mod ord setBg setClrOvrMap">
        <pc:chgData name="P D V PAVAN" userId="3fecef62cfbc9638" providerId="LiveId" clId="{38E364A5-51D4-49EF-973D-5D9FEE957437}" dt="2022-01-03T13:28:45.943" v="506"/>
        <pc:sldMkLst>
          <pc:docMk/>
          <pc:sldMk cId="1200283868" sldId="266"/>
        </pc:sldMkLst>
        <pc:spChg chg="mod ord">
          <ac:chgData name="P D V PAVAN" userId="3fecef62cfbc9638" providerId="LiveId" clId="{38E364A5-51D4-49EF-973D-5D9FEE957437}" dt="2022-01-03T13:26:44.752" v="483" actId="26606"/>
          <ac:spMkLst>
            <pc:docMk/>
            <pc:sldMk cId="1200283868" sldId="266"/>
            <ac:spMk id="2" creationId="{17C29C1A-1945-4481-AE41-E146BFF75687}"/>
          </ac:spMkLst>
        </pc:spChg>
        <pc:spChg chg="del">
          <ac:chgData name="P D V PAVAN" userId="3fecef62cfbc9638" providerId="LiveId" clId="{38E364A5-51D4-49EF-973D-5D9FEE957437}" dt="2022-01-03T08:46:01.864" v="46"/>
          <ac:spMkLst>
            <pc:docMk/>
            <pc:sldMk cId="1200283868" sldId="266"/>
            <ac:spMk id="3" creationId="{55CC0A77-FFA0-4250-AB61-DBA1302FEADC}"/>
          </ac:spMkLst>
        </pc:spChg>
        <pc:spChg chg="add mod">
          <ac:chgData name="P D V PAVAN" userId="3fecef62cfbc9638" providerId="LiveId" clId="{38E364A5-51D4-49EF-973D-5D9FEE957437}" dt="2022-01-03T13:26:44.752" v="483" actId="26606"/>
          <ac:spMkLst>
            <pc:docMk/>
            <pc:sldMk cId="1200283868" sldId="266"/>
            <ac:spMk id="9" creationId="{7B363155-265D-4C16-B47D-C10539781796}"/>
          </ac:spMkLst>
        </pc:spChg>
        <pc:spChg chg="add del">
          <ac:chgData name="P D V PAVAN" userId="3fecef62cfbc9638" providerId="LiveId" clId="{38E364A5-51D4-49EF-973D-5D9FEE957437}" dt="2022-01-03T13:26:44.752" v="483" actId="26606"/>
          <ac:spMkLst>
            <pc:docMk/>
            <pc:sldMk cId="1200283868" sldId="266"/>
            <ac:spMk id="12" creationId="{9AA72BD9-2C5A-4EDC-931F-5AA08EACA0F3}"/>
          </ac:spMkLst>
        </pc:spChg>
        <pc:spChg chg="add del">
          <ac:chgData name="P D V PAVAN" userId="3fecef62cfbc9638" providerId="LiveId" clId="{38E364A5-51D4-49EF-973D-5D9FEE957437}" dt="2022-01-03T13:26:44.752" v="483" actId="26606"/>
          <ac:spMkLst>
            <pc:docMk/>
            <pc:sldMk cId="1200283868" sldId="266"/>
            <ac:spMk id="14" creationId="{DD3981AC-7B61-4947-BCF3-F7AA7FA385B9}"/>
          </ac:spMkLst>
        </pc:spChg>
        <pc:spChg chg="add del">
          <ac:chgData name="P D V PAVAN" userId="3fecef62cfbc9638" providerId="LiveId" clId="{38E364A5-51D4-49EF-973D-5D9FEE957437}" dt="2022-01-03T13:26:44.752" v="483" actId="26606"/>
          <ac:spMkLst>
            <pc:docMk/>
            <pc:sldMk cId="1200283868" sldId="266"/>
            <ac:spMk id="16" creationId="{55D4142C-5077-457F-A6AD-3FECFDB39685}"/>
          </ac:spMkLst>
        </pc:spChg>
        <pc:spChg chg="add del">
          <ac:chgData name="P D V PAVAN" userId="3fecef62cfbc9638" providerId="LiveId" clId="{38E364A5-51D4-49EF-973D-5D9FEE957437}" dt="2022-01-03T13:26:44.752" v="483" actId="26606"/>
          <ac:spMkLst>
            <pc:docMk/>
            <pc:sldMk cId="1200283868" sldId="266"/>
            <ac:spMk id="18" creationId="{7A5F0580-5EE9-419F-96EE-B6529EF6E7D0}"/>
          </ac:spMkLst>
        </pc:spChg>
        <pc:spChg chg="add">
          <ac:chgData name="P D V PAVAN" userId="3fecef62cfbc9638" providerId="LiveId" clId="{38E364A5-51D4-49EF-973D-5D9FEE957437}" dt="2022-01-03T13:26:44.752" v="483" actId="26606"/>
          <ac:spMkLst>
            <pc:docMk/>
            <pc:sldMk cId="1200283868" sldId="266"/>
            <ac:spMk id="23" creationId="{5E8D2E83-FB3A-40E7-A9E5-7AB389D612B4}"/>
          </ac:spMkLst>
        </pc:spChg>
        <pc:picChg chg="add mod">
          <ac:chgData name="P D V PAVAN" userId="3fecef62cfbc9638" providerId="LiveId" clId="{38E364A5-51D4-49EF-973D-5D9FEE957437}" dt="2022-01-03T13:26:44.752" v="483" actId="26606"/>
          <ac:picMkLst>
            <pc:docMk/>
            <pc:sldMk cId="1200283868" sldId="266"/>
            <ac:picMk id="5" creationId="{0A75882B-6178-4110-9E2B-F84FD59436FD}"/>
          </ac:picMkLst>
        </pc:picChg>
      </pc:sldChg>
      <pc:sldChg chg="addSp delSp modSp new mod ord setBg">
        <pc:chgData name="P D V PAVAN" userId="3fecef62cfbc9638" providerId="LiveId" clId="{38E364A5-51D4-49EF-973D-5D9FEE957437}" dt="2022-01-04T04:41:13.228" v="1372"/>
        <pc:sldMkLst>
          <pc:docMk/>
          <pc:sldMk cId="201033497" sldId="267"/>
        </pc:sldMkLst>
        <pc:spChg chg="mod">
          <ac:chgData name="P D V PAVAN" userId="3fecef62cfbc9638" providerId="LiveId" clId="{38E364A5-51D4-49EF-973D-5D9FEE957437}" dt="2022-01-03T13:41:50.718" v="697" actId="20577"/>
          <ac:spMkLst>
            <pc:docMk/>
            <pc:sldMk cId="201033497" sldId="267"/>
            <ac:spMk id="2" creationId="{DF2DF16D-9B06-4010-8A8C-B78DF7AA1D7C}"/>
          </ac:spMkLst>
        </pc:spChg>
        <pc:spChg chg="del">
          <ac:chgData name="P D V PAVAN" userId="3fecef62cfbc9638" providerId="LiveId" clId="{38E364A5-51D4-49EF-973D-5D9FEE957437}" dt="2022-01-03T08:46:43.911" v="71"/>
          <ac:spMkLst>
            <pc:docMk/>
            <pc:sldMk cId="201033497" sldId="267"/>
            <ac:spMk id="3" creationId="{E2A56586-1610-41AE-9221-3A14F6A6CD32}"/>
          </ac:spMkLst>
        </pc:spChg>
        <pc:spChg chg="add">
          <ac:chgData name="P D V PAVAN" userId="3fecef62cfbc9638" providerId="LiveId" clId="{38E364A5-51D4-49EF-973D-5D9FEE957437}" dt="2022-01-03T13:41:28.675" v="685" actId="26606"/>
          <ac:spMkLst>
            <pc:docMk/>
            <pc:sldMk cId="201033497" sldId="267"/>
            <ac:spMk id="10" creationId="{A8384FB5-9ADC-4DDC-881B-597D56F5B15D}"/>
          </ac:spMkLst>
        </pc:spChg>
        <pc:spChg chg="add">
          <ac:chgData name="P D V PAVAN" userId="3fecef62cfbc9638" providerId="LiveId" clId="{38E364A5-51D4-49EF-973D-5D9FEE957437}" dt="2022-01-03T13:41:28.675" v="685" actId="26606"/>
          <ac:spMkLst>
            <pc:docMk/>
            <pc:sldMk cId="201033497" sldId="267"/>
            <ac:spMk id="12" creationId="{91E5A9A7-95C6-4F4F-B00E-C82E07FE62EF}"/>
          </ac:spMkLst>
        </pc:spChg>
        <pc:spChg chg="add">
          <ac:chgData name="P D V PAVAN" userId="3fecef62cfbc9638" providerId="LiveId" clId="{38E364A5-51D4-49EF-973D-5D9FEE957437}" dt="2022-01-03T13:41:28.675" v="685" actId="26606"/>
          <ac:spMkLst>
            <pc:docMk/>
            <pc:sldMk cId="201033497" sldId="267"/>
            <ac:spMk id="14" creationId="{D07DD2DE-F619-49DD-B5E7-03A290FF4ED1}"/>
          </ac:spMkLst>
        </pc:spChg>
        <pc:spChg chg="add">
          <ac:chgData name="P D V PAVAN" userId="3fecef62cfbc9638" providerId="LiveId" clId="{38E364A5-51D4-49EF-973D-5D9FEE957437}" dt="2022-01-03T13:41:28.675" v="685" actId="26606"/>
          <ac:spMkLst>
            <pc:docMk/>
            <pc:sldMk cId="201033497" sldId="267"/>
            <ac:spMk id="16" creationId="{85149191-5F60-4A28-AAFF-039F96B0F3EC}"/>
          </ac:spMkLst>
        </pc:spChg>
        <pc:spChg chg="add">
          <ac:chgData name="P D V PAVAN" userId="3fecef62cfbc9638" providerId="LiveId" clId="{38E364A5-51D4-49EF-973D-5D9FEE957437}" dt="2022-01-03T13:41:28.675" v="685" actId="26606"/>
          <ac:spMkLst>
            <pc:docMk/>
            <pc:sldMk cId="201033497" sldId="267"/>
            <ac:spMk id="18" creationId="{F8260ED5-17F7-4158-B241-D51DD4CF1B7E}"/>
          </ac:spMkLst>
        </pc:spChg>
        <pc:picChg chg="add mod">
          <ac:chgData name="P D V PAVAN" userId="3fecef62cfbc9638" providerId="LiveId" clId="{38E364A5-51D4-49EF-973D-5D9FEE957437}" dt="2022-01-03T13:41:42.550" v="692" actId="14100"/>
          <ac:picMkLst>
            <pc:docMk/>
            <pc:sldMk cId="201033497" sldId="267"/>
            <ac:picMk id="5" creationId="{2D546787-9865-43E1-AAE4-49FDE470AA37}"/>
          </ac:picMkLst>
        </pc:picChg>
      </pc:sldChg>
      <pc:sldChg chg="addSp delSp modSp new mod ord setBg">
        <pc:chgData name="P D V PAVAN" userId="3fecef62cfbc9638" providerId="LiveId" clId="{38E364A5-51D4-49EF-973D-5D9FEE957437}" dt="2022-01-03T13:37:12.431" v="615"/>
        <pc:sldMkLst>
          <pc:docMk/>
          <pc:sldMk cId="1361145058" sldId="268"/>
        </pc:sldMkLst>
        <pc:spChg chg="mod">
          <ac:chgData name="P D V PAVAN" userId="3fecef62cfbc9638" providerId="LiveId" clId="{38E364A5-51D4-49EF-973D-5D9FEE957437}" dt="2022-01-03T13:29:00.913" v="523" actId="20577"/>
          <ac:spMkLst>
            <pc:docMk/>
            <pc:sldMk cId="1361145058" sldId="268"/>
            <ac:spMk id="2" creationId="{F5A32FF3-6D5D-49B7-B995-231A05536FFC}"/>
          </ac:spMkLst>
        </pc:spChg>
        <pc:spChg chg="del">
          <ac:chgData name="P D V PAVAN" userId="3fecef62cfbc9638" providerId="LiveId" clId="{38E364A5-51D4-49EF-973D-5D9FEE957437}" dt="2022-01-03T08:46:15.831" v="54"/>
          <ac:spMkLst>
            <pc:docMk/>
            <pc:sldMk cId="1361145058" sldId="268"/>
            <ac:spMk id="3" creationId="{0F036963-CA30-4DD5-8491-3515F2BD831F}"/>
          </ac:spMkLst>
        </pc:spChg>
        <pc:spChg chg="add mod">
          <ac:chgData name="P D V PAVAN" userId="3fecef62cfbc9638" providerId="LiveId" clId="{38E364A5-51D4-49EF-973D-5D9FEE957437}" dt="2022-01-03T13:31:23.674" v="526" actId="20577"/>
          <ac:spMkLst>
            <pc:docMk/>
            <pc:sldMk cId="1361145058" sldId="268"/>
            <ac:spMk id="8" creationId="{6FE5917C-59D2-4171-987E-07CF12A97AF3}"/>
          </ac:spMkLst>
        </pc:spChg>
        <pc:spChg chg="add del">
          <ac:chgData name="P D V PAVAN" userId="3fecef62cfbc9638" providerId="LiveId" clId="{38E364A5-51D4-49EF-973D-5D9FEE957437}" dt="2022-01-03T13:30:36.568" v="524"/>
          <ac:spMkLst>
            <pc:docMk/>
            <pc:sldMk cId="1361145058" sldId="268"/>
            <ac:spMk id="11" creationId="{F2034CB2-2BFE-4491-A385-A60B36B0F1E7}"/>
          </ac:spMkLst>
        </pc:spChg>
        <pc:spChg chg="add del">
          <ac:chgData name="P D V PAVAN" userId="3fecef62cfbc9638" providerId="LiveId" clId="{38E364A5-51D4-49EF-973D-5D9FEE957437}" dt="2022-01-03T13:31:08.350" v="525" actId="26606"/>
          <ac:spMkLst>
            <pc:docMk/>
            <pc:sldMk cId="1361145058" sldId="268"/>
            <ac:spMk id="14" creationId="{2172A0AC-3DCE-4672-BCAF-28FEF91F6020}"/>
          </ac:spMkLst>
        </pc:spChg>
        <pc:spChg chg="add del">
          <ac:chgData name="P D V PAVAN" userId="3fecef62cfbc9638" providerId="LiveId" clId="{38E364A5-51D4-49EF-973D-5D9FEE957437}" dt="2022-01-03T13:31:08.350" v="525" actId="26606"/>
          <ac:spMkLst>
            <pc:docMk/>
            <pc:sldMk cId="1361145058" sldId="268"/>
            <ac:spMk id="16" creationId="{AE6F1C77-EDC9-4C5F-8C1C-62DD46BDA3C3}"/>
          </ac:spMkLst>
        </pc:spChg>
        <pc:spChg chg="add del">
          <ac:chgData name="P D V PAVAN" userId="3fecef62cfbc9638" providerId="LiveId" clId="{38E364A5-51D4-49EF-973D-5D9FEE957437}" dt="2022-01-03T13:31:26.958" v="527" actId="26606"/>
          <ac:spMkLst>
            <pc:docMk/>
            <pc:sldMk cId="1361145058" sldId="268"/>
            <ac:spMk id="21" creationId="{2172A0AC-3DCE-4672-BCAF-28FEF91F6020}"/>
          </ac:spMkLst>
        </pc:spChg>
        <pc:spChg chg="add del">
          <ac:chgData name="P D V PAVAN" userId="3fecef62cfbc9638" providerId="LiveId" clId="{38E364A5-51D4-49EF-973D-5D9FEE957437}" dt="2022-01-03T13:31:26.958" v="527" actId="26606"/>
          <ac:spMkLst>
            <pc:docMk/>
            <pc:sldMk cId="1361145058" sldId="268"/>
            <ac:spMk id="23" creationId="{AE6F1C77-EDC9-4C5F-8C1C-62DD46BDA3C3}"/>
          </ac:spMkLst>
        </pc:spChg>
        <pc:spChg chg="add">
          <ac:chgData name="P D V PAVAN" userId="3fecef62cfbc9638" providerId="LiveId" clId="{38E364A5-51D4-49EF-973D-5D9FEE957437}" dt="2022-01-03T13:31:26.958" v="527" actId="26606"/>
          <ac:spMkLst>
            <pc:docMk/>
            <pc:sldMk cId="1361145058" sldId="268"/>
            <ac:spMk id="28" creationId="{2172A0AC-3DCE-4672-BCAF-28FEF91F6020}"/>
          </ac:spMkLst>
        </pc:spChg>
        <pc:spChg chg="add">
          <ac:chgData name="P D V PAVAN" userId="3fecef62cfbc9638" providerId="LiveId" clId="{38E364A5-51D4-49EF-973D-5D9FEE957437}" dt="2022-01-03T13:31:26.958" v="527" actId="26606"/>
          <ac:spMkLst>
            <pc:docMk/>
            <pc:sldMk cId="1361145058" sldId="268"/>
            <ac:spMk id="30" creationId="{AE6F1C77-EDC9-4C5F-8C1C-62DD46BDA3C3}"/>
          </ac:spMkLst>
        </pc:spChg>
        <pc:picChg chg="add mod ord">
          <ac:chgData name="P D V PAVAN" userId="3fecef62cfbc9638" providerId="LiveId" clId="{38E364A5-51D4-49EF-973D-5D9FEE957437}" dt="2022-01-03T13:31:08.350" v="525" actId="26606"/>
          <ac:picMkLst>
            <pc:docMk/>
            <pc:sldMk cId="1361145058" sldId="268"/>
            <ac:picMk id="5" creationId="{D0B149B4-BA3B-4C39-81E4-2F4AC9A09EBD}"/>
          </ac:picMkLst>
        </pc:picChg>
        <pc:picChg chg="add mod ord">
          <ac:chgData name="P D V PAVAN" userId="3fecef62cfbc9638" providerId="LiveId" clId="{38E364A5-51D4-49EF-973D-5D9FEE957437}" dt="2022-01-03T08:51:03.300" v="97" actId="26606"/>
          <ac:picMkLst>
            <pc:docMk/>
            <pc:sldMk cId="1361145058" sldId="268"/>
            <ac:picMk id="7" creationId="{778A77A9-4FC7-446F-814E-0E1AFCBD4DDB}"/>
          </ac:picMkLst>
        </pc:picChg>
      </pc:sldChg>
      <pc:sldChg chg="addSp delSp modSp new mod ord setBg">
        <pc:chgData name="P D V PAVAN" userId="3fecef62cfbc9638" providerId="LiveId" clId="{38E364A5-51D4-49EF-973D-5D9FEE957437}" dt="2022-01-03T13:32:05.248" v="533"/>
        <pc:sldMkLst>
          <pc:docMk/>
          <pc:sldMk cId="690037661" sldId="269"/>
        </pc:sldMkLst>
        <pc:spChg chg="del mod">
          <ac:chgData name="P D V PAVAN" userId="3fecef62cfbc9638" providerId="LiveId" clId="{38E364A5-51D4-49EF-973D-5D9FEE957437}" dt="2022-01-03T13:31:49.526" v="530" actId="478"/>
          <ac:spMkLst>
            <pc:docMk/>
            <pc:sldMk cId="690037661" sldId="269"/>
            <ac:spMk id="2" creationId="{EA765AEC-3AB2-4259-8843-5E51C47D0C17}"/>
          </ac:spMkLst>
        </pc:spChg>
        <pc:spChg chg="del">
          <ac:chgData name="P D V PAVAN" userId="3fecef62cfbc9638" providerId="LiveId" clId="{38E364A5-51D4-49EF-973D-5D9FEE957437}" dt="2022-01-03T08:46:27.164" v="60"/>
          <ac:spMkLst>
            <pc:docMk/>
            <pc:sldMk cId="690037661" sldId="269"/>
            <ac:spMk id="3" creationId="{9C42389F-979C-4DE5-BFE7-9312F8FF0286}"/>
          </ac:spMkLst>
        </pc:spChg>
        <pc:spChg chg="add del">
          <ac:chgData name="P D V PAVAN" userId="3fecef62cfbc9638" providerId="LiveId" clId="{38E364A5-51D4-49EF-973D-5D9FEE957437}" dt="2022-01-03T13:31:52.169" v="531" actId="478"/>
          <ac:spMkLst>
            <pc:docMk/>
            <pc:sldMk cId="690037661" sldId="269"/>
            <ac:spMk id="11" creationId="{4AD6E3A5-4538-422E-B97F-AC2D9070D50C}"/>
          </ac:spMkLst>
        </pc:spChg>
        <pc:spChg chg="add">
          <ac:chgData name="P D V PAVAN" userId="3fecef62cfbc9638" providerId="LiveId" clId="{38E364A5-51D4-49EF-973D-5D9FEE957437}" dt="2022-01-03T08:50:54.552" v="96" actId="26606"/>
          <ac:spMkLst>
            <pc:docMk/>
            <pc:sldMk cId="690037661" sldId="269"/>
            <ac:spMk id="14" creationId="{2172A0AC-3DCE-4672-BCAF-28FEF91F6020}"/>
          </ac:spMkLst>
        </pc:spChg>
        <pc:spChg chg="add">
          <ac:chgData name="P D V PAVAN" userId="3fecef62cfbc9638" providerId="LiveId" clId="{38E364A5-51D4-49EF-973D-5D9FEE957437}" dt="2022-01-03T08:50:54.552" v="96" actId="26606"/>
          <ac:spMkLst>
            <pc:docMk/>
            <pc:sldMk cId="690037661" sldId="269"/>
            <ac:spMk id="16" creationId="{AE6F1C77-EDC9-4C5F-8C1C-62DD46BDA3C3}"/>
          </ac:spMkLst>
        </pc:spChg>
        <pc:picChg chg="add mod">
          <ac:chgData name="P D V PAVAN" userId="3fecef62cfbc9638" providerId="LiveId" clId="{38E364A5-51D4-49EF-973D-5D9FEE957437}" dt="2022-01-03T08:50:54.552" v="96" actId="26606"/>
          <ac:picMkLst>
            <pc:docMk/>
            <pc:sldMk cId="690037661" sldId="269"/>
            <ac:picMk id="5" creationId="{9ECFF25F-D278-4202-B577-20D122153D82}"/>
          </ac:picMkLst>
        </pc:picChg>
        <pc:picChg chg="add del mod ord">
          <ac:chgData name="P D V PAVAN" userId="3fecef62cfbc9638" providerId="LiveId" clId="{38E364A5-51D4-49EF-973D-5D9FEE957437}" dt="2022-01-03T13:31:40.145" v="529" actId="478"/>
          <ac:picMkLst>
            <pc:docMk/>
            <pc:sldMk cId="690037661" sldId="269"/>
            <ac:picMk id="7" creationId="{6FF8F182-352E-41D5-8BD1-AC4DE2B15C45}"/>
          </ac:picMkLst>
        </pc:picChg>
      </pc:sldChg>
      <pc:sldChg chg="addSp delSp modSp new mod setBg addAnim">
        <pc:chgData name="P D V PAVAN" userId="3fecef62cfbc9638" providerId="LiveId" clId="{38E364A5-51D4-49EF-973D-5D9FEE957437}" dt="2022-01-03T13:37:07.809" v="613" actId="26606"/>
        <pc:sldMkLst>
          <pc:docMk/>
          <pc:sldMk cId="4011737345" sldId="270"/>
        </pc:sldMkLst>
        <pc:spChg chg="mod ord">
          <ac:chgData name="P D V PAVAN" userId="3fecef62cfbc9638" providerId="LiveId" clId="{38E364A5-51D4-49EF-973D-5D9FEE957437}" dt="2022-01-03T13:37:07.809" v="613" actId="26606"/>
          <ac:spMkLst>
            <pc:docMk/>
            <pc:sldMk cId="4011737345" sldId="270"/>
            <ac:spMk id="2" creationId="{608FB6C2-2199-4B49-A99D-FFA82E8E9AAE}"/>
          </ac:spMkLst>
        </pc:spChg>
        <pc:spChg chg="del">
          <ac:chgData name="P D V PAVAN" userId="3fecef62cfbc9638" providerId="LiveId" clId="{38E364A5-51D4-49EF-973D-5D9FEE957437}" dt="2022-01-03T08:46:32.693" v="64"/>
          <ac:spMkLst>
            <pc:docMk/>
            <pc:sldMk cId="4011737345" sldId="270"/>
            <ac:spMk id="3" creationId="{63D96B9E-4880-4342-BEC5-0C2B095D9B6F}"/>
          </ac:spMkLst>
        </pc:spChg>
        <pc:spChg chg="add del">
          <ac:chgData name="P D V PAVAN" userId="3fecef62cfbc9638" providerId="LiveId" clId="{38E364A5-51D4-49EF-973D-5D9FEE957437}" dt="2022-01-03T13:36:23.067" v="597" actId="478"/>
          <ac:spMkLst>
            <pc:docMk/>
            <pc:sldMk cId="4011737345" sldId="270"/>
            <ac:spMk id="9" creationId="{E1C211EB-4D42-4E32-B0E0-236C8CEE3822}"/>
          </ac:spMkLst>
        </pc:spChg>
        <pc:spChg chg="add del">
          <ac:chgData name="P D V PAVAN" userId="3fecef62cfbc9638" providerId="LiveId" clId="{38E364A5-51D4-49EF-973D-5D9FEE957437}" dt="2022-01-03T13:36:26.641" v="599" actId="26606"/>
          <ac:spMkLst>
            <pc:docMk/>
            <pc:sldMk cId="4011737345" sldId="270"/>
            <ac:spMk id="12" creationId="{04812C46-200A-4DEB-A05E-3ED6C68C2387}"/>
          </ac:spMkLst>
        </pc:spChg>
        <pc:spChg chg="add del">
          <ac:chgData name="P D V PAVAN" userId="3fecef62cfbc9638" providerId="LiveId" clId="{38E364A5-51D4-49EF-973D-5D9FEE957437}" dt="2022-01-03T13:36:55.680" v="608" actId="26606"/>
          <ac:spMkLst>
            <pc:docMk/>
            <pc:sldMk cId="4011737345" sldId="270"/>
            <ac:spMk id="17" creationId="{765F4110-C0FC-4D61-ACD2-A7C950EAE908}"/>
          </ac:spMkLst>
        </pc:spChg>
        <pc:spChg chg="add del">
          <ac:chgData name="P D V PAVAN" userId="3fecef62cfbc9638" providerId="LiveId" clId="{38E364A5-51D4-49EF-973D-5D9FEE957437}" dt="2022-01-03T13:36:42.860" v="603" actId="26606"/>
          <ac:spMkLst>
            <pc:docMk/>
            <pc:sldMk cId="4011737345" sldId="270"/>
            <ac:spMk id="24" creationId="{765F4110-C0FC-4D61-ACD2-A7C950EAE908}"/>
          </ac:spMkLst>
        </pc:spChg>
        <pc:spChg chg="add del">
          <ac:chgData name="P D V PAVAN" userId="3fecef62cfbc9638" providerId="LiveId" clId="{38E364A5-51D4-49EF-973D-5D9FEE957437}" dt="2022-01-03T13:36:51.370" v="605" actId="26606"/>
          <ac:spMkLst>
            <pc:docMk/>
            <pc:sldMk cId="4011737345" sldId="270"/>
            <ac:spMk id="29" creationId="{F8446B12-7391-4711-8B31-112A0B896C76}"/>
          </ac:spMkLst>
        </pc:spChg>
        <pc:spChg chg="add del">
          <ac:chgData name="P D V PAVAN" userId="3fecef62cfbc9638" providerId="LiveId" clId="{38E364A5-51D4-49EF-973D-5D9FEE957437}" dt="2022-01-03T13:36:55.667" v="607" actId="26606"/>
          <ac:spMkLst>
            <pc:docMk/>
            <pc:sldMk cId="4011737345" sldId="270"/>
            <ac:spMk id="32" creationId="{96918796-2918-40D6-BE3A-4600C47FCD42}"/>
          </ac:spMkLst>
        </pc:spChg>
        <pc:spChg chg="add del">
          <ac:chgData name="P D V PAVAN" userId="3fecef62cfbc9638" providerId="LiveId" clId="{38E364A5-51D4-49EF-973D-5D9FEE957437}" dt="2022-01-03T13:37:07.809" v="613" actId="26606"/>
          <ac:spMkLst>
            <pc:docMk/>
            <pc:sldMk cId="4011737345" sldId="270"/>
            <ac:spMk id="35" creationId="{823AC064-BC96-4F32-8AE1-B2FD38754823}"/>
          </ac:spMkLst>
        </pc:spChg>
        <pc:spChg chg="add del">
          <ac:chgData name="P D V PAVAN" userId="3fecef62cfbc9638" providerId="LiveId" clId="{38E364A5-51D4-49EF-973D-5D9FEE957437}" dt="2022-01-03T13:37:07.800" v="612" actId="26606"/>
          <ac:spMkLst>
            <pc:docMk/>
            <pc:sldMk cId="4011737345" sldId="270"/>
            <ac:spMk id="42" creationId="{823AC064-BC96-4F32-8AE1-B2FD38754823}"/>
          </ac:spMkLst>
        </pc:spChg>
        <pc:spChg chg="add">
          <ac:chgData name="P D V PAVAN" userId="3fecef62cfbc9638" providerId="LiveId" clId="{38E364A5-51D4-49EF-973D-5D9FEE957437}" dt="2022-01-03T13:37:07.809" v="613" actId="26606"/>
          <ac:spMkLst>
            <pc:docMk/>
            <pc:sldMk cId="4011737345" sldId="270"/>
            <ac:spMk id="46" creationId="{765F4110-C0FC-4D61-ACD2-A7C950EAE908}"/>
          </ac:spMkLst>
        </pc:spChg>
        <pc:grpChg chg="add del">
          <ac:chgData name="P D V PAVAN" userId="3fecef62cfbc9638" providerId="LiveId" clId="{38E364A5-51D4-49EF-973D-5D9FEE957437}" dt="2022-01-03T13:36:51.370" v="605" actId="26606"/>
          <ac:grpSpMkLst>
            <pc:docMk/>
            <pc:sldMk cId="4011737345" sldId="270"/>
            <ac:grpSpMk id="30" creationId="{AC0B7807-0C83-4963-821A-69B172722E49}"/>
          </ac:grpSpMkLst>
        </pc:grpChg>
        <pc:picChg chg="add mod ord">
          <ac:chgData name="P D V PAVAN" userId="3fecef62cfbc9638" providerId="LiveId" clId="{38E364A5-51D4-49EF-973D-5D9FEE957437}" dt="2022-01-03T13:37:07.809" v="613" actId="26606"/>
          <ac:picMkLst>
            <pc:docMk/>
            <pc:sldMk cId="4011737345" sldId="270"/>
            <ac:picMk id="5" creationId="{0F51BD1F-4635-471F-AAF7-27602CDA8769}"/>
          </ac:picMkLst>
        </pc:picChg>
        <pc:picChg chg="add mod">
          <ac:chgData name="P D V PAVAN" userId="3fecef62cfbc9638" providerId="LiveId" clId="{38E364A5-51D4-49EF-973D-5D9FEE957437}" dt="2022-01-03T13:37:07.809" v="613" actId="26606"/>
          <ac:picMkLst>
            <pc:docMk/>
            <pc:sldMk cId="4011737345" sldId="270"/>
            <ac:picMk id="7" creationId="{70634101-BCA6-4E8B-B9C2-EFB25CD56C61}"/>
          </ac:picMkLst>
        </pc:picChg>
        <pc:cxnChg chg="add del">
          <ac:chgData name="P D V PAVAN" userId="3fecef62cfbc9638" providerId="LiveId" clId="{38E364A5-51D4-49EF-973D-5D9FEE957437}" dt="2022-01-03T13:36:55.680" v="608" actId="26606"/>
          <ac:cxnSpMkLst>
            <pc:docMk/>
            <pc:sldMk cId="4011737345" sldId="270"/>
            <ac:cxnSpMk id="19" creationId="{CC94CBDB-A76C-499E-95AB-C0A049E3154E}"/>
          </ac:cxnSpMkLst>
        </pc:cxnChg>
        <pc:cxnChg chg="add del">
          <ac:chgData name="P D V PAVAN" userId="3fecef62cfbc9638" providerId="LiveId" clId="{38E364A5-51D4-49EF-973D-5D9FEE957437}" dt="2022-01-03T13:36:42.860" v="603" actId="26606"/>
          <ac:cxnSpMkLst>
            <pc:docMk/>
            <pc:sldMk cId="4011737345" sldId="270"/>
            <ac:cxnSpMk id="26" creationId="{CC94CBDB-A76C-499E-95AB-C0A049E3154E}"/>
          </ac:cxnSpMkLst>
        </pc:cxnChg>
        <pc:cxnChg chg="add del">
          <ac:chgData name="P D V PAVAN" userId="3fecef62cfbc9638" providerId="LiveId" clId="{38E364A5-51D4-49EF-973D-5D9FEE957437}" dt="2022-01-03T13:37:07.809" v="613" actId="26606"/>
          <ac:cxnSpMkLst>
            <pc:docMk/>
            <pc:sldMk cId="4011737345" sldId="270"/>
            <ac:cxnSpMk id="28" creationId="{7E7C77BC-7138-40B1-A15B-20F57A494629}"/>
          </ac:cxnSpMkLst>
        </pc:cxnChg>
        <pc:cxnChg chg="add del">
          <ac:chgData name="P D V PAVAN" userId="3fecef62cfbc9638" providerId="LiveId" clId="{38E364A5-51D4-49EF-973D-5D9FEE957437}" dt="2022-01-03T13:37:07.809" v="613" actId="26606"/>
          <ac:cxnSpMkLst>
            <pc:docMk/>
            <pc:sldMk cId="4011737345" sldId="270"/>
            <ac:cxnSpMk id="34" creationId="{DB146403-F3D6-484B-B2ED-97F9565D0370}"/>
          </ac:cxnSpMkLst>
        </pc:cxnChg>
        <pc:cxnChg chg="add del">
          <ac:chgData name="P D V PAVAN" userId="3fecef62cfbc9638" providerId="LiveId" clId="{38E364A5-51D4-49EF-973D-5D9FEE957437}" dt="2022-01-03T13:37:07.800" v="612" actId="26606"/>
          <ac:cxnSpMkLst>
            <pc:docMk/>
            <pc:sldMk cId="4011737345" sldId="270"/>
            <ac:cxnSpMk id="40" creationId="{DB146403-F3D6-484B-B2ED-97F9565D0370}"/>
          </ac:cxnSpMkLst>
        </pc:cxnChg>
        <pc:cxnChg chg="add del">
          <ac:chgData name="P D V PAVAN" userId="3fecef62cfbc9638" providerId="LiveId" clId="{38E364A5-51D4-49EF-973D-5D9FEE957437}" dt="2022-01-03T13:37:07.800" v="612" actId="26606"/>
          <ac:cxnSpMkLst>
            <pc:docMk/>
            <pc:sldMk cId="4011737345" sldId="270"/>
            <ac:cxnSpMk id="44" creationId="{7E7C77BC-7138-40B1-A15B-20F57A494629}"/>
          </ac:cxnSpMkLst>
        </pc:cxnChg>
        <pc:cxnChg chg="add">
          <ac:chgData name="P D V PAVAN" userId="3fecef62cfbc9638" providerId="LiveId" clId="{38E364A5-51D4-49EF-973D-5D9FEE957437}" dt="2022-01-03T13:37:07.809" v="613" actId="26606"/>
          <ac:cxnSpMkLst>
            <pc:docMk/>
            <pc:sldMk cId="4011737345" sldId="270"/>
            <ac:cxnSpMk id="47" creationId="{CC94CBDB-A76C-499E-95AB-C0A049E3154E}"/>
          </ac:cxnSpMkLst>
        </pc:cxnChg>
      </pc:sldChg>
      <pc:sldChg chg="addSp delSp modSp new mod ord setBg">
        <pc:chgData name="P D V PAVAN" userId="3fecef62cfbc9638" providerId="LiveId" clId="{38E364A5-51D4-49EF-973D-5D9FEE957437}" dt="2022-01-03T13:54:46.175" v="978"/>
        <pc:sldMkLst>
          <pc:docMk/>
          <pc:sldMk cId="350681180" sldId="271"/>
        </pc:sldMkLst>
        <pc:spChg chg="del">
          <ac:chgData name="P D V PAVAN" userId="3fecef62cfbc9638" providerId="LiveId" clId="{38E364A5-51D4-49EF-973D-5D9FEE957437}" dt="2022-01-03T08:50:30.593" v="94" actId="26606"/>
          <ac:spMkLst>
            <pc:docMk/>
            <pc:sldMk cId="350681180" sldId="271"/>
            <ac:spMk id="2" creationId="{351107A9-1549-4AF7-8517-AD26CC129C65}"/>
          </ac:spMkLst>
        </pc:spChg>
        <pc:spChg chg="del">
          <ac:chgData name="P D V PAVAN" userId="3fecef62cfbc9638" providerId="LiveId" clId="{38E364A5-51D4-49EF-973D-5D9FEE957437}" dt="2022-01-03T08:46:36.430" v="66"/>
          <ac:spMkLst>
            <pc:docMk/>
            <pc:sldMk cId="350681180" sldId="271"/>
            <ac:spMk id="3" creationId="{3B859C24-33F4-46BF-919B-08C41ECC7C97}"/>
          </ac:spMkLst>
        </pc:spChg>
        <pc:spChg chg="add">
          <ac:chgData name="P D V PAVAN" userId="3fecef62cfbc9638" providerId="LiveId" clId="{38E364A5-51D4-49EF-973D-5D9FEE957437}" dt="2022-01-03T08:50:30.593" v="94" actId="26606"/>
          <ac:spMkLst>
            <pc:docMk/>
            <pc:sldMk cId="350681180" sldId="271"/>
            <ac:spMk id="10" creationId="{AB8C311F-7253-4AED-9701-7FC0708C41C7}"/>
          </ac:spMkLst>
        </pc:spChg>
        <pc:spChg chg="add">
          <ac:chgData name="P D V PAVAN" userId="3fecef62cfbc9638" providerId="LiveId" clId="{38E364A5-51D4-49EF-973D-5D9FEE957437}" dt="2022-01-03T08:50:30.593" v="94" actId="26606"/>
          <ac:spMkLst>
            <pc:docMk/>
            <pc:sldMk cId="350681180" sldId="271"/>
            <ac:spMk id="12" creationId="{E2384209-CB15-4CDF-9D31-C44FD9A3F20D}"/>
          </ac:spMkLst>
        </pc:spChg>
        <pc:spChg chg="add">
          <ac:chgData name="P D V PAVAN" userId="3fecef62cfbc9638" providerId="LiveId" clId="{38E364A5-51D4-49EF-973D-5D9FEE957437}" dt="2022-01-03T08:50:30.593" v="94" actId="26606"/>
          <ac:spMkLst>
            <pc:docMk/>
            <pc:sldMk cId="350681180" sldId="271"/>
            <ac:spMk id="14" creationId="{2633B3B5-CC90-43F0-8714-D31D1F3F0209}"/>
          </ac:spMkLst>
        </pc:spChg>
        <pc:spChg chg="add">
          <ac:chgData name="P D V PAVAN" userId="3fecef62cfbc9638" providerId="LiveId" clId="{38E364A5-51D4-49EF-973D-5D9FEE957437}" dt="2022-01-03T08:50:30.593" v="94" actId="26606"/>
          <ac:spMkLst>
            <pc:docMk/>
            <pc:sldMk cId="350681180" sldId="271"/>
            <ac:spMk id="16" creationId="{A8D57A06-A426-446D-B02C-A2DC6B62E45E}"/>
          </ac:spMkLst>
        </pc:spChg>
        <pc:picChg chg="add mod">
          <ac:chgData name="P D V PAVAN" userId="3fecef62cfbc9638" providerId="LiveId" clId="{38E364A5-51D4-49EF-973D-5D9FEE957437}" dt="2022-01-03T08:50:30.593" v="94" actId="26606"/>
          <ac:picMkLst>
            <pc:docMk/>
            <pc:sldMk cId="350681180" sldId="271"/>
            <ac:picMk id="5" creationId="{DD93FD31-DFBF-4827-A2AD-5DE152C88E2C}"/>
          </ac:picMkLst>
        </pc:picChg>
      </pc:sldChg>
      <pc:sldChg chg="addSp delSp modSp new mod setBg setClrOvrMap">
        <pc:chgData name="P D V PAVAN" userId="3fecef62cfbc9638" providerId="LiveId" clId="{38E364A5-51D4-49EF-973D-5D9FEE957437}" dt="2022-01-03T13:40:53.605" v="666" actId="1076"/>
        <pc:sldMkLst>
          <pc:docMk/>
          <pc:sldMk cId="3562663759" sldId="272"/>
        </pc:sldMkLst>
        <pc:spChg chg="mod ord">
          <ac:chgData name="P D V PAVAN" userId="3fecef62cfbc9638" providerId="LiveId" clId="{38E364A5-51D4-49EF-973D-5D9FEE957437}" dt="2022-01-03T13:40:44.517" v="664" actId="26606"/>
          <ac:spMkLst>
            <pc:docMk/>
            <pc:sldMk cId="3562663759" sldId="272"/>
            <ac:spMk id="2" creationId="{8593CE95-C56F-465C-80F9-958D2C1B2803}"/>
          </ac:spMkLst>
        </pc:spChg>
        <pc:spChg chg="del">
          <ac:chgData name="P D V PAVAN" userId="3fecef62cfbc9638" providerId="LiveId" clId="{38E364A5-51D4-49EF-973D-5D9FEE957437}" dt="2022-01-03T08:46:38.630" v="68"/>
          <ac:spMkLst>
            <pc:docMk/>
            <pc:sldMk cId="3562663759" sldId="272"/>
            <ac:spMk id="3" creationId="{F9FCA54F-E32A-49C9-A22F-8C198BF9C582}"/>
          </ac:spMkLst>
        </pc:spChg>
        <pc:spChg chg="add mod">
          <ac:chgData name="P D V PAVAN" userId="3fecef62cfbc9638" providerId="LiveId" clId="{38E364A5-51D4-49EF-973D-5D9FEE957437}" dt="2022-01-03T13:40:53.605" v="666" actId="1076"/>
          <ac:spMkLst>
            <pc:docMk/>
            <pc:sldMk cId="3562663759" sldId="272"/>
            <ac:spMk id="11" creationId="{583DF9AA-5625-4394-8EC6-8A4D3BB4CF97}"/>
          </ac:spMkLst>
        </pc:spChg>
        <pc:spChg chg="add del">
          <ac:chgData name="P D V PAVAN" userId="3fecef62cfbc9638" providerId="LiveId" clId="{38E364A5-51D4-49EF-973D-5D9FEE957437}" dt="2022-01-03T13:40:44.508" v="663" actId="26606"/>
          <ac:spMkLst>
            <pc:docMk/>
            <pc:sldMk cId="3562663759" sldId="272"/>
            <ac:spMk id="16" creationId="{5E8D2E83-FB3A-40E7-A9E5-7AB389D612B4}"/>
          </ac:spMkLst>
        </pc:spChg>
        <pc:spChg chg="add">
          <ac:chgData name="P D V PAVAN" userId="3fecef62cfbc9638" providerId="LiveId" clId="{38E364A5-51D4-49EF-973D-5D9FEE957437}" dt="2022-01-03T13:40:44.517" v="664" actId="26606"/>
          <ac:spMkLst>
            <pc:docMk/>
            <pc:sldMk cId="3562663759" sldId="272"/>
            <ac:spMk id="19" creationId="{3CD9DF72-87A3-404E-A828-84CBF11A8303}"/>
          </ac:spMkLst>
        </pc:spChg>
        <pc:picChg chg="add del mod">
          <ac:chgData name="P D V PAVAN" userId="3fecef62cfbc9638" providerId="LiveId" clId="{38E364A5-51D4-49EF-973D-5D9FEE957437}" dt="2022-01-03T13:39:41.462" v="637" actId="21"/>
          <ac:picMkLst>
            <pc:docMk/>
            <pc:sldMk cId="3562663759" sldId="272"/>
            <ac:picMk id="5" creationId="{B44F00FD-895F-4F88-A47E-8FDF601B0EEC}"/>
          </ac:picMkLst>
        </pc:picChg>
        <pc:picChg chg="add del mod">
          <ac:chgData name="P D V PAVAN" userId="3fecef62cfbc9638" providerId="LiveId" clId="{38E364A5-51D4-49EF-973D-5D9FEE957437}" dt="2022-01-03T13:37:41.026" v="617" actId="21"/>
          <ac:picMkLst>
            <pc:docMk/>
            <pc:sldMk cId="3562663759" sldId="272"/>
            <ac:picMk id="7" creationId="{9224B6C0-B824-44C2-AD16-AAF47C826B2B}"/>
          </ac:picMkLst>
        </pc:picChg>
        <pc:picChg chg="add mod">
          <ac:chgData name="P D V PAVAN" userId="3fecef62cfbc9638" providerId="LiveId" clId="{38E364A5-51D4-49EF-973D-5D9FEE957437}" dt="2022-01-03T13:40:44.517" v="664" actId="26606"/>
          <ac:picMkLst>
            <pc:docMk/>
            <pc:sldMk cId="3562663759" sldId="272"/>
            <ac:picMk id="9" creationId="{7CD361F5-9662-47FF-BCC8-4EAC2F255705}"/>
          </ac:picMkLst>
        </pc:picChg>
        <pc:cxnChg chg="add">
          <ac:chgData name="P D V PAVAN" userId="3fecef62cfbc9638" providerId="LiveId" clId="{38E364A5-51D4-49EF-973D-5D9FEE957437}" dt="2022-01-03T13:40:44.517" v="664" actId="26606"/>
          <ac:cxnSpMkLst>
            <pc:docMk/>
            <pc:sldMk cId="3562663759" sldId="272"/>
            <ac:cxnSpMk id="18" creationId="{20E3A342-4D61-4E3F-AF90-1AB42AEB96CC}"/>
          </ac:cxnSpMkLst>
        </pc:cxnChg>
      </pc:sldChg>
      <pc:sldChg chg="addSp delSp modSp new mod ord setBg">
        <pc:chgData name="P D V PAVAN" userId="3fecef62cfbc9638" providerId="LiveId" clId="{38E364A5-51D4-49EF-973D-5D9FEE957437}" dt="2022-01-03T13:55:02.535" v="980"/>
        <pc:sldMkLst>
          <pc:docMk/>
          <pc:sldMk cId="1139571699" sldId="273"/>
        </pc:sldMkLst>
        <pc:spChg chg="mod ord">
          <ac:chgData name="P D V PAVAN" userId="3fecef62cfbc9638" providerId="LiveId" clId="{38E364A5-51D4-49EF-973D-5D9FEE957437}" dt="2022-01-03T13:42:39.520" v="729" actId="26606"/>
          <ac:spMkLst>
            <pc:docMk/>
            <pc:sldMk cId="1139571699" sldId="273"/>
            <ac:spMk id="2" creationId="{BD4B3876-C29F-4AE1-B62D-0DFCD1E355FD}"/>
          </ac:spMkLst>
        </pc:spChg>
        <pc:spChg chg="del">
          <ac:chgData name="P D V PAVAN" userId="3fecef62cfbc9638" providerId="LiveId" clId="{38E364A5-51D4-49EF-973D-5D9FEE957437}" dt="2022-01-03T08:46:58.082" v="78"/>
          <ac:spMkLst>
            <pc:docMk/>
            <pc:sldMk cId="1139571699" sldId="273"/>
            <ac:spMk id="3" creationId="{56CCAF1F-5E7B-4AEF-B5CE-E9EB9F0A8748}"/>
          </ac:spMkLst>
        </pc:spChg>
        <pc:spChg chg="add">
          <ac:chgData name="P D V PAVAN" userId="3fecef62cfbc9638" providerId="LiveId" clId="{38E364A5-51D4-49EF-973D-5D9FEE957437}" dt="2022-01-03T13:42:39.520" v="729" actId="26606"/>
          <ac:spMkLst>
            <pc:docMk/>
            <pc:sldMk cId="1139571699" sldId="273"/>
            <ac:spMk id="10" creationId="{87CC2527-562A-4F69-B487-4371E5B243E7}"/>
          </ac:spMkLst>
        </pc:spChg>
        <pc:picChg chg="add mod">
          <ac:chgData name="P D V PAVAN" userId="3fecef62cfbc9638" providerId="LiveId" clId="{38E364A5-51D4-49EF-973D-5D9FEE957437}" dt="2022-01-03T13:42:39.520" v="729" actId="26606"/>
          <ac:picMkLst>
            <pc:docMk/>
            <pc:sldMk cId="1139571699" sldId="273"/>
            <ac:picMk id="5" creationId="{E29D6119-8706-43EE-B51A-42735C89EABF}"/>
          </ac:picMkLst>
        </pc:picChg>
        <pc:cxnChg chg="add">
          <ac:chgData name="P D V PAVAN" userId="3fecef62cfbc9638" providerId="LiveId" clId="{38E364A5-51D4-49EF-973D-5D9FEE957437}" dt="2022-01-03T13:42:39.520" v="729" actId="26606"/>
          <ac:cxnSpMkLst>
            <pc:docMk/>
            <pc:sldMk cId="1139571699" sldId="273"/>
            <ac:cxnSpMk id="12" creationId="{BCDAEC91-5BCE-4B55-9CC0-43EF94CB734B}"/>
          </ac:cxnSpMkLst>
        </pc:cxnChg>
      </pc:sldChg>
      <pc:sldChg chg="addSp delSp modSp new mod ord setBg">
        <pc:chgData name="P D V PAVAN" userId="3fecef62cfbc9638" providerId="LiveId" clId="{38E364A5-51D4-49EF-973D-5D9FEE957437}" dt="2022-01-03T13:49:27.414" v="816"/>
        <pc:sldMkLst>
          <pc:docMk/>
          <pc:sldMk cId="1703367544" sldId="274"/>
        </pc:sldMkLst>
        <pc:spChg chg="del mod">
          <ac:chgData name="P D V PAVAN" userId="3fecef62cfbc9638" providerId="LiveId" clId="{38E364A5-51D4-49EF-973D-5D9FEE957437}" dt="2022-01-03T13:43:16.748" v="738" actId="478"/>
          <ac:spMkLst>
            <pc:docMk/>
            <pc:sldMk cId="1703367544" sldId="274"/>
            <ac:spMk id="2" creationId="{8CC9407F-C212-4F09-B185-70AADD4698C5}"/>
          </ac:spMkLst>
        </pc:spChg>
        <pc:spChg chg="del">
          <ac:chgData name="P D V PAVAN" userId="3fecef62cfbc9638" providerId="LiveId" clId="{38E364A5-51D4-49EF-973D-5D9FEE957437}" dt="2022-01-03T08:47:04.126" v="80"/>
          <ac:spMkLst>
            <pc:docMk/>
            <pc:sldMk cId="1703367544" sldId="274"/>
            <ac:spMk id="3" creationId="{A548640F-F89C-4DB1-9D8D-FAABE6D95E52}"/>
          </ac:spMkLst>
        </pc:spChg>
        <pc:spChg chg="add">
          <ac:chgData name="P D V PAVAN" userId="3fecef62cfbc9638" providerId="LiveId" clId="{38E364A5-51D4-49EF-973D-5D9FEE957437}" dt="2022-01-03T13:43:22.404" v="739" actId="26606"/>
          <ac:spMkLst>
            <pc:docMk/>
            <pc:sldMk cId="1703367544" sldId="274"/>
            <ac:spMk id="12" creationId="{80CCAACE-815D-4A79-875A-B7EFC28F7D2B}"/>
          </ac:spMkLst>
        </pc:spChg>
        <pc:picChg chg="add mod">
          <ac:chgData name="P D V PAVAN" userId="3fecef62cfbc9638" providerId="LiveId" clId="{38E364A5-51D4-49EF-973D-5D9FEE957437}" dt="2022-01-03T13:43:22.404" v="739" actId="26606"/>
          <ac:picMkLst>
            <pc:docMk/>
            <pc:sldMk cId="1703367544" sldId="274"/>
            <ac:picMk id="5" creationId="{1F532A7E-03A7-41E6-9272-06F610816723}"/>
          </ac:picMkLst>
        </pc:picChg>
        <pc:picChg chg="add mod">
          <ac:chgData name="P D V PAVAN" userId="3fecef62cfbc9638" providerId="LiveId" clId="{38E364A5-51D4-49EF-973D-5D9FEE957437}" dt="2022-01-03T13:43:22.404" v="739" actId="26606"/>
          <ac:picMkLst>
            <pc:docMk/>
            <pc:sldMk cId="1703367544" sldId="274"/>
            <ac:picMk id="7" creationId="{7E25F968-1CCF-403F-AB8E-B87211380371}"/>
          </ac:picMkLst>
        </pc:picChg>
      </pc:sldChg>
      <pc:sldChg chg="addSp delSp modSp new mod ord setBg delDesignElem chgLayout">
        <pc:chgData name="P D V PAVAN" userId="3fecef62cfbc9638" providerId="LiveId" clId="{38E364A5-51D4-49EF-973D-5D9FEE957437}" dt="2022-01-04T05:00:24.920" v="1667" actId="26606"/>
        <pc:sldMkLst>
          <pc:docMk/>
          <pc:sldMk cId="1004226649" sldId="275"/>
        </pc:sldMkLst>
        <pc:spChg chg="del">
          <ac:chgData name="P D V PAVAN" userId="3fecef62cfbc9638" providerId="LiveId" clId="{38E364A5-51D4-49EF-973D-5D9FEE957437}" dt="2022-01-03T08:50:05.530" v="92" actId="26606"/>
          <ac:spMkLst>
            <pc:docMk/>
            <pc:sldMk cId="1004226649" sldId="275"/>
            <ac:spMk id="2" creationId="{897C0F22-200F-4253-8A85-46C9C5F19146}"/>
          </ac:spMkLst>
        </pc:spChg>
        <pc:spChg chg="del">
          <ac:chgData name="P D V PAVAN" userId="3fecef62cfbc9638" providerId="LiveId" clId="{38E364A5-51D4-49EF-973D-5D9FEE957437}" dt="2022-01-03T08:47:10.497" v="85"/>
          <ac:spMkLst>
            <pc:docMk/>
            <pc:sldMk cId="1004226649" sldId="275"/>
            <ac:spMk id="3" creationId="{11B09B31-1CF0-430B-B16D-6FAF07558E79}"/>
          </ac:spMkLst>
        </pc:spChg>
        <pc:spChg chg="add mod ord">
          <ac:chgData name="P D V PAVAN" userId="3fecef62cfbc9638" providerId="LiveId" clId="{38E364A5-51D4-49EF-973D-5D9FEE957437}" dt="2022-01-04T05:00:24.920" v="1667" actId="26606"/>
          <ac:spMkLst>
            <pc:docMk/>
            <pc:sldMk cId="1004226649" sldId="275"/>
            <ac:spMk id="6" creationId="{96B2AF88-8524-4598-993E-F937CAA4B647}"/>
          </ac:spMkLst>
        </pc:spChg>
        <pc:spChg chg="add del">
          <ac:chgData name="P D V PAVAN" userId="3fecef62cfbc9638" providerId="LiveId" clId="{38E364A5-51D4-49EF-973D-5D9FEE957437}" dt="2022-01-03T13:56:59.779" v="984" actId="700"/>
          <ac:spMkLst>
            <pc:docMk/>
            <pc:sldMk cId="1004226649" sldId="275"/>
            <ac:spMk id="10" creationId="{42A4FC2C-047E-45A5-965D-8E1E3BF09BC6}"/>
          </ac:spMkLst>
        </pc:spChg>
        <pc:spChg chg="add del">
          <ac:chgData name="P D V PAVAN" userId="3fecef62cfbc9638" providerId="LiveId" clId="{38E364A5-51D4-49EF-973D-5D9FEE957437}" dt="2022-01-04T05:00:24.920" v="1667" actId="26606"/>
          <ac:spMkLst>
            <pc:docMk/>
            <pc:sldMk cId="1004226649" sldId="275"/>
            <ac:spMk id="11" creationId="{6753252F-4873-4F63-801D-CC719279A7D5}"/>
          </ac:spMkLst>
        </pc:spChg>
        <pc:spChg chg="add del">
          <ac:chgData name="P D V PAVAN" userId="3fecef62cfbc9638" providerId="LiveId" clId="{38E364A5-51D4-49EF-973D-5D9FEE957437}" dt="2022-01-04T05:00:24.920" v="1667" actId="26606"/>
          <ac:spMkLst>
            <pc:docMk/>
            <pc:sldMk cId="1004226649" sldId="275"/>
            <ac:spMk id="13" creationId="{047C8CCB-F95D-4249-92DD-651249D3535A}"/>
          </ac:spMkLst>
        </pc:spChg>
        <pc:spChg chg="add">
          <ac:chgData name="P D V PAVAN" userId="3fecef62cfbc9638" providerId="LiveId" clId="{38E364A5-51D4-49EF-973D-5D9FEE957437}" dt="2022-01-04T05:00:24.920" v="1667" actId="26606"/>
          <ac:spMkLst>
            <pc:docMk/>
            <pc:sldMk cId="1004226649" sldId="275"/>
            <ac:spMk id="18" creationId="{07322A9E-F1EC-405E-8971-BA906EFFCCB8}"/>
          </ac:spMkLst>
        </pc:spChg>
        <pc:spChg chg="add">
          <ac:chgData name="P D V PAVAN" userId="3fecef62cfbc9638" providerId="LiveId" clId="{38E364A5-51D4-49EF-973D-5D9FEE957437}" dt="2022-01-04T05:00:24.920" v="1667" actId="26606"/>
          <ac:spMkLst>
            <pc:docMk/>
            <pc:sldMk cId="1004226649" sldId="275"/>
            <ac:spMk id="20" creationId="{A5704422-1118-4FD1-95AD-29A064EB80D9}"/>
          </ac:spMkLst>
        </pc:spChg>
        <pc:spChg chg="add">
          <ac:chgData name="P D V PAVAN" userId="3fecef62cfbc9638" providerId="LiveId" clId="{38E364A5-51D4-49EF-973D-5D9FEE957437}" dt="2022-01-04T05:00:24.920" v="1667" actId="26606"/>
          <ac:spMkLst>
            <pc:docMk/>
            <pc:sldMk cId="1004226649" sldId="275"/>
            <ac:spMk id="22" creationId="{A88B2AAA-B805-498E-A9E6-98B885855498}"/>
          </ac:spMkLst>
        </pc:spChg>
        <pc:spChg chg="add">
          <ac:chgData name="P D V PAVAN" userId="3fecef62cfbc9638" providerId="LiveId" clId="{38E364A5-51D4-49EF-973D-5D9FEE957437}" dt="2022-01-04T05:00:24.920" v="1667" actId="26606"/>
          <ac:spMkLst>
            <pc:docMk/>
            <pc:sldMk cId="1004226649" sldId="275"/>
            <ac:spMk id="24" creationId="{9B8051E0-19D7-43E1-BFD9-E6DBFEB3A3F1}"/>
          </ac:spMkLst>
        </pc:spChg>
        <pc:spChg chg="add">
          <ac:chgData name="P D V PAVAN" userId="3fecef62cfbc9638" providerId="LiveId" clId="{38E364A5-51D4-49EF-973D-5D9FEE957437}" dt="2022-01-04T05:00:24.920" v="1667" actId="26606"/>
          <ac:spMkLst>
            <pc:docMk/>
            <pc:sldMk cId="1004226649" sldId="275"/>
            <ac:spMk id="26" creationId="{4EDB2B02-86A2-46F5-A4BE-B7D9B10411D6}"/>
          </ac:spMkLst>
        </pc:spChg>
        <pc:spChg chg="add">
          <ac:chgData name="P D V PAVAN" userId="3fecef62cfbc9638" providerId="LiveId" clId="{38E364A5-51D4-49EF-973D-5D9FEE957437}" dt="2022-01-04T05:00:24.920" v="1667" actId="26606"/>
          <ac:spMkLst>
            <pc:docMk/>
            <pc:sldMk cId="1004226649" sldId="275"/>
            <ac:spMk id="28" creationId="{43954639-FB5D-41F4-9560-6F6DFE778425}"/>
          </ac:spMkLst>
        </pc:spChg>
        <pc:spChg chg="add">
          <ac:chgData name="P D V PAVAN" userId="3fecef62cfbc9638" providerId="LiveId" clId="{38E364A5-51D4-49EF-973D-5D9FEE957437}" dt="2022-01-04T05:00:24.920" v="1667" actId="26606"/>
          <ac:spMkLst>
            <pc:docMk/>
            <pc:sldMk cId="1004226649" sldId="275"/>
            <ac:spMk id="30" creationId="{E898931C-0323-41FA-A036-20F818B1FF81}"/>
          </ac:spMkLst>
        </pc:spChg>
        <pc:spChg chg="add">
          <ac:chgData name="P D V PAVAN" userId="3fecef62cfbc9638" providerId="LiveId" clId="{38E364A5-51D4-49EF-973D-5D9FEE957437}" dt="2022-01-04T05:00:24.920" v="1667" actId="26606"/>
          <ac:spMkLst>
            <pc:docMk/>
            <pc:sldMk cId="1004226649" sldId="275"/>
            <ac:spMk id="32" creationId="{89AFE9DD-0792-4B98-B4EB-97ACA17E6AA8}"/>
          </ac:spMkLst>
        </pc:spChg>
        <pc:spChg chg="add">
          <ac:chgData name="P D V PAVAN" userId="3fecef62cfbc9638" providerId="LiveId" clId="{38E364A5-51D4-49EF-973D-5D9FEE957437}" dt="2022-01-04T05:00:24.920" v="1667" actId="26606"/>
          <ac:spMkLst>
            <pc:docMk/>
            <pc:sldMk cId="1004226649" sldId="275"/>
            <ac:spMk id="34" creationId="{3981F5C4-9AE1-404E-AF44-A4E6DB374F9D}"/>
          </ac:spMkLst>
        </pc:spChg>
        <pc:spChg chg="add">
          <ac:chgData name="P D V PAVAN" userId="3fecef62cfbc9638" providerId="LiveId" clId="{38E364A5-51D4-49EF-973D-5D9FEE957437}" dt="2022-01-04T05:00:24.920" v="1667" actId="26606"/>
          <ac:spMkLst>
            <pc:docMk/>
            <pc:sldMk cId="1004226649" sldId="275"/>
            <ac:spMk id="36" creationId="{763C1781-8726-4FAC-8C45-FF40376BE409}"/>
          </ac:spMkLst>
        </pc:spChg>
        <pc:spChg chg="add">
          <ac:chgData name="P D V PAVAN" userId="3fecef62cfbc9638" providerId="LiveId" clId="{38E364A5-51D4-49EF-973D-5D9FEE957437}" dt="2022-01-04T05:00:24.920" v="1667" actId="26606"/>
          <ac:spMkLst>
            <pc:docMk/>
            <pc:sldMk cId="1004226649" sldId="275"/>
            <ac:spMk id="38" creationId="{301491B5-56C7-43DC-A3D9-861EECCA056A}"/>
          </ac:spMkLst>
        </pc:spChg>
        <pc:spChg chg="add">
          <ac:chgData name="P D V PAVAN" userId="3fecef62cfbc9638" providerId="LiveId" clId="{38E364A5-51D4-49EF-973D-5D9FEE957437}" dt="2022-01-04T05:00:24.920" v="1667" actId="26606"/>
          <ac:spMkLst>
            <pc:docMk/>
            <pc:sldMk cId="1004226649" sldId="275"/>
            <ac:spMk id="40" creationId="{237E2353-22DF-46E0-A200-FB30F8F394E2}"/>
          </ac:spMkLst>
        </pc:spChg>
        <pc:spChg chg="add">
          <ac:chgData name="P D V PAVAN" userId="3fecef62cfbc9638" providerId="LiveId" clId="{38E364A5-51D4-49EF-973D-5D9FEE957437}" dt="2022-01-04T05:00:24.920" v="1667" actId="26606"/>
          <ac:spMkLst>
            <pc:docMk/>
            <pc:sldMk cId="1004226649" sldId="275"/>
            <ac:spMk id="42" creationId="{DD6138DB-057B-45F7-A5F4-E7BFDA20D02C}"/>
          </ac:spMkLst>
        </pc:spChg>
        <pc:spChg chg="add">
          <ac:chgData name="P D V PAVAN" userId="3fecef62cfbc9638" providerId="LiveId" clId="{38E364A5-51D4-49EF-973D-5D9FEE957437}" dt="2022-01-04T05:00:24.920" v="1667" actId="26606"/>
          <ac:spMkLst>
            <pc:docMk/>
            <pc:sldMk cId="1004226649" sldId="275"/>
            <ac:spMk id="44" creationId="{79A54AB1-B64F-4843-BFAB-81CB74E66B65}"/>
          </ac:spMkLst>
        </pc:spChg>
        <pc:picChg chg="add mod ord">
          <ac:chgData name="P D V PAVAN" userId="3fecef62cfbc9638" providerId="LiveId" clId="{38E364A5-51D4-49EF-973D-5D9FEE957437}" dt="2022-01-04T05:00:24.920" v="1667" actId="26606"/>
          <ac:picMkLst>
            <pc:docMk/>
            <pc:sldMk cId="1004226649" sldId="275"/>
            <ac:picMk id="5" creationId="{4EC32BDE-3867-4F9F-BAAA-7DF6BC772245}"/>
          </ac:picMkLst>
        </pc:picChg>
      </pc:sldChg>
      <pc:sldChg chg="new del">
        <pc:chgData name="P D V PAVAN" userId="3fecef62cfbc9638" providerId="LiveId" clId="{38E364A5-51D4-49EF-973D-5D9FEE957437}" dt="2022-01-03T13:48:15.798" v="796" actId="47"/>
        <pc:sldMkLst>
          <pc:docMk/>
          <pc:sldMk cId="1068071762" sldId="276"/>
        </pc:sldMkLst>
      </pc:sldChg>
      <pc:sldChg chg="addSp delSp modSp new mod ord setBg">
        <pc:chgData name="P D V PAVAN" userId="3fecef62cfbc9638" providerId="LiveId" clId="{38E364A5-51D4-49EF-973D-5D9FEE957437}" dt="2022-01-03T13:55:11.511" v="982"/>
        <pc:sldMkLst>
          <pc:docMk/>
          <pc:sldMk cId="525580112" sldId="277"/>
        </pc:sldMkLst>
        <pc:spChg chg="mod">
          <ac:chgData name="P D V PAVAN" userId="3fecef62cfbc9638" providerId="LiveId" clId="{38E364A5-51D4-49EF-973D-5D9FEE957437}" dt="2022-01-03T13:21:35.262" v="365" actId="26606"/>
          <ac:spMkLst>
            <pc:docMk/>
            <pc:sldMk cId="525580112" sldId="277"/>
            <ac:spMk id="2" creationId="{8BD0C9DA-EEA3-4AA6-BADB-261327D719FE}"/>
          </ac:spMkLst>
        </pc:spChg>
        <pc:spChg chg="del">
          <ac:chgData name="P D V PAVAN" userId="3fecef62cfbc9638" providerId="LiveId" clId="{38E364A5-51D4-49EF-973D-5D9FEE957437}" dt="2022-01-03T13:17:49.987" v="169" actId="3680"/>
          <ac:spMkLst>
            <pc:docMk/>
            <pc:sldMk cId="525580112" sldId="277"/>
            <ac:spMk id="3" creationId="{9123BB1B-1592-4DF2-A95A-3FD699E24B61}"/>
          </ac:spMkLst>
        </pc:spChg>
        <pc:spChg chg="add del mod">
          <ac:chgData name="P D V PAVAN" userId="3fecef62cfbc9638" providerId="LiveId" clId="{38E364A5-51D4-49EF-973D-5D9FEE957437}" dt="2022-01-03T13:51:05.784" v="825" actId="3680"/>
          <ac:spMkLst>
            <pc:docMk/>
            <pc:sldMk cId="525580112" sldId="277"/>
            <ac:spMk id="7" creationId="{0FD49EF0-A865-4BE5-AAB3-CC49CA5A610E}"/>
          </ac:spMkLst>
        </pc:spChg>
        <pc:spChg chg="add del">
          <ac:chgData name="P D V PAVAN" userId="3fecef62cfbc9638" providerId="LiveId" clId="{38E364A5-51D4-49EF-973D-5D9FEE957437}" dt="2022-01-03T13:53:22.131" v="976" actId="26606"/>
          <ac:spMkLst>
            <pc:docMk/>
            <pc:sldMk cId="525580112" sldId="277"/>
            <ac:spMk id="9" creationId="{D4771268-CB57-404A-9271-370EB28F6090}"/>
          </ac:spMkLst>
        </pc:spChg>
        <pc:spChg chg="add">
          <ac:chgData name="P D V PAVAN" userId="3fecef62cfbc9638" providerId="LiveId" clId="{38E364A5-51D4-49EF-973D-5D9FEE957437}" dt="2022-01-03T13:53:22.131" v="976" actId="26606"/>
          <ac:spMkLst>
            <pc:docMk/>
            <pc:sldMk cId="525580112" sldId="277"/>
            <ac:spMk id="14" creationId="{D4771268-CB57-404A-9271-370EB28F6090}"/>
          </ac:spMkLst>
        </pc:spChg>
        <pc:graphicFrameChg chg="add del mod ord modGraphic">
          <ac:chgData name="P D V PAVAN" userId="3fecef62cfbc9638" providerId="LiveId" clId="{38E364A5-51D4-49EF-973D-5D9FEE957437}" dt="2022-01-03T13:50:56.469" v="824" actId="478"/>
          <ac:graphicFrameMkLst>
            <pc:docMk/>
            <pc:sldMk cId="525580112" sldId="277"/>
            <ac:graphicFrameMk id="4" creationId="{A33C8E0C-0557-4905-93AA-44180D2497E0}"/>
          </ac:graphicFrameMkLst>
        </pc:graphicFrameChg>
        <pc:graphicFrameChg chg="add del mod">
          <ac:chgData name="P D V PAVAN" userId="3fecef62cfbc9638" providerId="LiveId" clId="{38E364A5-51D4-49EF-973D-5D9FEE957437}" dt="2022-01-03T13:50:56.469" v="824" actId="478"/>
          <ac:graphicFrameMkLst>
            <pc:docMk/>
            <pc:sldMk cId="525580112" sldId="277"/>
            <ac:graphicFrameMk id="5" creationId="{641F87A4-C7BC-4B37-BD48-9FB74B8C8513}"/>
          </ac:graphicFrameMkLst>
        </pc:graphicFrameChg>
        <pc:graphicFrameChg chg="add mod ord modGraphic">
          <ac:chgData name="P D V PAVAN" userId="3fecef62cfbc9638" providerId="LiveId" clId="{38E364A5-51D4-49EF-973D-5D9FEE957437}" dt="2022-01-03T13:53:22.131" v="976" actId="26606"/>
          <ac:graphicFrameMkLst>
            <pc:docMk/>
            <pc:sldMk cId="525580112" sldId="277"/>
            <ac:graphicFrameMk id="8" creationId="{89E0E801-59DE-43C2-81B6-3B7C83351BB4}"/>
          </ac:graphicFrameMkLst>
        </pc:graphicFrameChg>
      </pc:sldChg>
      <pc:sldChg chg="addSp delSp modSp new mod ord setBg">
        <pc:chgData name="P D V PAVAN" userId="3fecef62cfbc9638" providerId="LiveId" clId="{38E364A5-51D4-49EF-973D-5D9FEE957437}" dt="2022-01-03T13:24:42.683" v="458"/>
        <pc:sldMkLst>
          <pc:docMk/>
          <pc:sldMk cId="3627117193" sldId="278"/>
        </pc:sldMkLst>
        <pc:spChg chg="mod">
          <ac:chgData name="P D V PAVAN" userId="3fecef62cfbc9638" providerId="LiveId" clId="{38E364A5-51D4-49EF-973D-5D9FEE957437}" dt="2022-01-03T13:24:38.205" v="456" actId="1076"/>
          <ac:spMkLst>
            <pc:docMk/>
            <pc:sldMk cId="3627117193" sldId="278"/>
            <ac:spMk id="2" creationId="{6E967A24-9379-40E6-8C14-E86281134309}"/>
          </ac:spMkLst>
        </pc:spChg>
        <pc:spChg chg="del">
          <ac:chgData name="P D V PAVAN" userId="3fecef62cfbc9638" providerId="LiveId" clId="{38E364A5-51D4-49EF-973D-5D9FEE957437}" dt="2022-01-03T13:24:16.110" v="445" actId="26606"/>
          <ac:spMkLst>
            <pc:docMk/>
            <pc:sldMk cId="3627117193" sldId="278"/>
            <ac:spMk id="3" creationId="{A22466C5-353D-4285-AD43-6C61807CDD45}"/>
          </ac:spMkLst>
        </pc:spChg>
        <pc:spChg chg="add">
          <ac:chgData name="P D V PAVAN" userId="3fecef62cfbc9638" providerId="LiveId" clId="{38E364A5-51D4-49EF-973D-5D9FEE957437}" dt="2022-01-03T13:24:16.110" v="445" actId="26606"/>
          <ac:spMkLst>
            <pc:docMk/>
            <pc:sldMk cId="3627117193" sldId="278"/>
            <ac:spMk id="9" creationId="{C1DD1A8A-57D5-4A81-AD04-532B043C5611}"/>
          </ac:spMkLst>
        </pc:spChg>
        <pc:spChg chg="add">
          <ac:chgData name="P D V PAVAN" userId="3fecef62cfbc9638" providerId="LiveId" clId="{38E364A5-51D4-49EF-973D-5D9FEE957437}" dt="2022-01-03T13:24:16.110" v="445" actId="26606"/>
          <ac:spMkLst>
            <pc:docMk/>
            <pc:sldMk cId="3627117193" sldId="278"/>
            <ac:spMk id="11" creationId="{007891EC-4501-44ED-A8C8-B11B6DB767AB}"/>
          </ac:spMkLst>
        </pc:spChg>
        <pc:picChg chg="add">
          <ac:chgData name="P D V PAVAN" userId="3fecef62cfbc9638" providerId="LiveId" clId="{38E364A5-51D4-49EF-973D-5D9FEE957437}" dt="2022-01-03T13:24:16.110" v="445" actId="26606"/>
          <ac:picMkLst>
            <pc:docMk/>
            <pc:sldMk cId="3627117193" sldId="278"/>
            <ac:picMk id="5" creationId="{72264EC2-31D6-4ECB-A62F-FF76B1F9541C}"/>
          </ac:picMkLst>
        </pc:picChg>
      </pc:sldChg>
      <pc:sldChg chg="addSp delSp modSp new mod ord setBg setClrOvrMap">
        <pc:chgData name="P D V PAVAN" userId="3fecef62cfbc9638" providerId="LiveId" clId="{38E364A5-51D4-49EF-973D-5D9FEE957437}" dt="2022-01-03T13:32:40.240" v="549"/>
        <pc:sldMkLst>
          <pc:docMk/>
          <pc:sldMk cId="3024211508" sldId="279"/>
        </pc:sldMkLst>
        <pc:spChg chg="mod">
          <ac:chgData name="P D V PAVAN" userId="3fecef62cfbc9638" providerId="LiveId" clId="{38E364A5-51D4-49EF-973D-5D9FEE957437}" dt="2022-01-03T13:32:29.605" v="547" actId="20577"/>
          <ac:spMkLst>
            <pc:docMk/>
            <pc:sldMk cId="3024211508" sldId="279"/>
            <ac:spMk id="2" creationId="{E3F07A6C-9680-4B40-A5A2-113FDBD128B0}"/>
          </ac:spMkLst>
        </pc:spChg>
        <pc:spChg chg="del">
          <ac:chgData name="P D V PAVAN" userId="3fecef62cfbc9638" providerId="LiveId" clId="{38E364A5-51D4-49EF-973D-5D9FEE957437}" dt="2022-01-03T13:32:25.579" v="546" actId="26606"/>
          <ac:spMkLst>
            <pc:docMk/>
            <pc:sldMk cId="3024211508" sldId="279"/>
            <ac:spMk id="3" creationId="{64E06371-6680-457F-A044-3C9EC8BFC638}"/>
          </ac:spMkLst>
        </pc:spChg>
        <pc:spChg chg="add">
          <ac:chgData name="P D V PAVAN" userId="3fecef62cfbc9638" providerId="LiveId" clId="{38E364A5-51D4-49EF-973D-5D9FEE957437}" dt="2022-01-03T13:32:25.579" v="546" actId="26606"/>
          <ac:spMkLst>
            <pc:docMk/>
            <pc:sldMk cId="3024211508" sldId="279"/>
            <ac:spMk id="9" creationId="{71B2258F-86CA-4D4D-8270-BC05FCDEBFB3}"/>
          </ac:spMkLst>
        </pc:spChg>
        <pc:picChg chg="add">
          <ac:chgData name="P D V PAVAN" userId="3fecef62cfbc9638" providerId="LiveId" clId="{38E364A5-51D4-49EF-973D-5D9FEE957437}" dt="2022-01-03T13:32:25.579" v="546" actId="26606"/>
          <ac:picMkLst>
            <pc:docMk/>
            <pc:sldMk cId="3024211508" sldId="279"/>
            <ac:picMk id="5" creationId="{1F677BE1-6B0A-4F55-8253-55DAF273B73C}"/>
          </ac:picMkLst>
        </pc:picChg>
      </pc:sldChg>
      <pc:sldChg chg="addSp delSp modSp new mod setBg setClrOvrMap">
        <pc:chgData name="P D V PAVAN" userId="3fecef62cfbc9638" providerId="LiveId" clId="{38E364A5-51D4-49EF-973D-5D9FEE957437}" dt="2022-01-03T13:35:06.573" v="595" actId="14100"/>
        <pc:sldMkLst>
          <pc:docMk/>
          <pc:sldMk cId="1814039429" sldId="280"/>
        </pc:sldMkLst>
        <pc:spChg chg="mod ord">
          <ac:chgData name="P D V PAVAN" userId="3fecef62cfbc9638" providerId="LiveId" clId="{38E364A5-51D4-49EF-973D-5D9FEE957437}" dt="2022-01-03T13:35:01.862" v="594" actId="26606"/>
          <ac:spMkLst>
            <pc:docMk/>
            <pc:sldMk cId="1814039429" sldId="280"/>
            <ac:spMk id="2" creationId="{D771C839-E2ED-4B39-84BD-4967640F3A7C}"/>
          </ac:spMkLst>
        </pc:spChg>
        <pc:spChg chg="del">
          <ac:chgData name="P D V PAVAN" userId="3fecef62cfbc9638" providerId="LiveId" clId="{38E364A5-51D4-49EF-973D-5D9FEE957437}" dt="2022-01-03T13:34:16.752" v="585"/>
          <ac:spMkLst>
            <pc:docMk/>
            <pc:sldMk cId="1814039429" sldId="280"/>
            <ac:spMk id="3" creationId="{32B8B334-05D7-477A-ABCF-2CBCF60D67D4}"/>
          </ac:spMkLst>
        </pc:spChg>
        <pc:spChg chg="add del mod">
          <ac:chgData name="P D V PAVAN" userId="3fecef62cfbc9638" providerId="LiveId" clId="{38E364A5-51D4-49EF-973D-5D9FEE957437}" dt="2022-01-03T13:34:54.007" v="591"/>
          <ac:spMkLst>
            <pc:docMk/>
            <pc:sldMk cId="1814039429" sldId="280"/>
            <ac:spMk id="4" creationId="{F5B255A1-35FB-4172-981B-021C171F0ED8}"/>
          </ac:spMkLst>
        </pc:spChg>
        <pc:spChg chg="add">
          <ac:chgData name="P D V PAVAN" userId="3fecef62cfbc9638" providerId="LiveId" clId="{38E364A5-51D4-49EF-973D-5D9FEE957437}" dt="2022-01-03T13:35:01.862" v="594" actId="26606"/>
          <ac:spMkLst>
            <pc:docMk/>
            <pc:sldMk cId="1814039429" sldId="280"/>
            <ac:spMk id="139" creationId="{96918796-2918-40D6-BE3A-4600C47FCD42}"/>
          </ac:spMkLst>
        </pc:spChg>
        <pc:spChg chg="add del">
          <ac:chgData name="P D V PAVAN" userId="3fecef62cfbc9638" providerId="LiveId" clId="{38E364A5-51D4-49EF-973D-5D9FEE957437}" dt="2022-01-03T13:35:01.862" v="594" actId="26606"/>
          <ac:spMkLst>
            <pc:docMk/>
            <pc:sldMk cId="1814039429" sldId="280"/>
            <ac:spMk id="2054" creationId="{823AC064-BC96-4F32-8AE1-B2FD38754823}"/>
          </ac:spMkLst>
        </pc:spChg>
        <pc:picChg chg="add mod">
          <ac:chgData name="P D V PAVAN" userId="3fecef62cfbc9638" providerId="LiveId" clId="{38E364A5-51D4-49EF-973D-5D9FEE957437}" dt="2022-01-03T13:35:06.573" v="595" actId="14100"/>
          <ac:picMkLst>
            <pc:docMk/>
            <pc:sldMk cId="1814039429" sldId="280"/>
            <ac:picMk id="6" creationId="{05EF5246-0EE7-4A2B-8CB9-3D8E0B65AD26}"/>
          </ac:picMkLst>
        </pc:picChg>
        <pc:picChg chg="add mod ord">
          <ac:chgData name="P D V PAVAN" userId="3fecef62cfbc9638" providerId="LiveId" clId="{38E364A5-51D4-49EF-973D-5D9FEE957437}" dt="2022-01-03T13:35:01.862" v="594" actId="26606"/>
          <ac:picMkLst>
            <pc:docMk/>
            <pc:sldMk cId="1814039429" sldId="280"/>
            <ac:picMk id="2050" creationId="{3D98CC8A-5028-49B4-9732-BB2C4E835652}"/>
          </ac:picMkLst>
        </pc:picChg>
        <pc:picChg chg="add del mod">
          <ac:chgData name="P D V PAVAN" userId="3fecef62cfbc9638" providerId="LiveId" clId="{38E364A5-51D4-49EF-973D-5D9FEE957437}" dt="2022-01-03T13:34:37.419" v="590" actId="478"/>
          <ac:picMkLst>
            <pc:docMk/>
            <pc:sldMk cId="1814039429" sldId="280"/>
            <ac:picMk id="2052" creationId="{759327FB-EF1D-4D26-BA20-1D1D033EA4FA}"/>
          </ac:picMkLst>
        </pc:picChg>
        <pc:cxnChg chg="add del">
          <ac:chgData name="P D V PAVAN" userId="3fecef62cfbc9638" providerId="LiveId" clId="{38E364A5-51D4-49EF-973D-5D9FEE957437}" dt="2022-01-03T13:34:30.901" v="587" actId="26606"/>
          <ac:cxnSpMkLst>
            <pc:docMk/>
            <pc:sldMk cId="1814039429" sldId="280"/>
            <ac:cxnSpMk id="73" creationId="{3D83F26F-C55B-4A92-9AFF-4894D14E27C5}"/>
          </ac:cxnSpMkLst>
        </pc:cxnChg>
        <pc:cxnChg chg="add del">
          <ac:chgData name="P D V PAVAN" userId="3fecef62cfbc9638" providerId="LiveId" clId="{38E364A5-51D4-49EF-973D-5D9FEE957437}" dt="2022-01-03T13:35:01.862" v="594" actId="26606"/>
          <ac:cxnSpMkLst>
            <pc:docMk/>
            <pc:sldMk cId="1814039429" sldId="280"/>
            <ac:cxnSpMk id="75" creationId="{7E7C77BC-7138-40B1-A15B-20F57A494629}"/>
          </ac:cxnSpMkLst>
        </pc:cxnChg>
        <pc:cxnChg chg="add del">
          <ac:chgData name="P D V PAVAN" userId="3fecef62cfbc9638" providerId="LiveId" clId="{38E364A5-51D4-49EF-973D-5D9FEE957437}" dt="2022-01-03T13:35:01.862" v="594" actId="26606"/>
          <ac:cxnSpMkLst>
            <pc:docMk/>
            <pc:sldMk cId="1814039429" sldId="280"/>
            <ac:cxnSpMk id="77" creationId="{DB146403-F3D6-484B-B2ED-97F9565D0370}"/>
          </ac:cxnSpMkLst>
        </pc:cxnChg>
      </pc:sldChg>
      <pc:sldChg chg="addSp delSp modSp new mod ord setBg setClrOvrMap">
        <pc:chgData name="P D V PAVAN" userId="3fecef62cfbc9638" providerId="LiveId" clId="{38E364A5-51D4-49EF-973D-5D9FEE957437}" dt="2022-01-03T13:40:01.223" v="645" actId="27614"/>
        <pc:sldMkLst>
          <pc:docMk/>
          <pc:sldMk cId="1996138290" sldId="281"/>
        </pc:sldMkLst>
        <pc:spChg chg="mod">
          <ac:chgData name="P D V PAVAN" userId="3fecef62cfbc9638" providerId="LiveId" clId="{38E364A5-51D4-49EF-973D-5D9FEE957437}" dt="2022-01-03T13:39:51.845" v="642" actId="26606"/>
          <ac:spMkLst>
            <pc:docMk/>
            <pc:sldMk cId="1996138290" sldId="281"/>
            <ac:spMk id="2" creationId="{87F29780-570B-4EB4-BD1E-B1972A603CA8}"/>
          </ac:spMkLst>
        </pc:spChg>
        <pc:spChg chg="mod ord">
          <ac:chgData name="P D V PAVAN" userId="3fecef62cfbc9638" providerId="LiveId" clId="{38E364A5-51D4-49EF-973D-5D9FEE957437}" dt="2022-01-03T13:39:51.845" v="642" actId="26606"/>
          <ac:spMkLst>
            <pc:docMk/>
            <pc:sldMk cId="1996138290" sldId="281"/>
            <ac:spMk id="3" creationId="{059A954F-8778-4376-AD13-86258C60DD58}"/>
          </ac:spMkLst>
        </pc:spChg>
        <pc:spChg chg="add del">
          <ac:chgData name="P D V PAVAN" userId="3fecef62cfbc9638" providerId="LiveId" clId="{38E364A5-51D4-49EF-973D-5D9FEE957437}" dt="2022-01-03T13:38:46.665" v="631" actId="22"/>
          <ac:spMkLst>
            <pc:docMk/>
            <pc:sldMk cId="1996138290" sldId="281"/>
            <ac:spMk id="6" creationId="{8656FD06-23BD-43AB-858A-E66827363198}"/>
          </ac:spMkLst>
        </pc:spChg>
        <pc:spChg chg="add del">
          <ac:chgData name="P D V PAVAN" userId="3fecef62cfbc9638" providerId="LiveId" clId="{38E364A5-51D4-49EF-973D-5D9FEE957437}" dt="2022-01-03T13:39:51.827" v="641" actId="26606"/>
          <ac:spMkLst>
            <pc:docMk/>
            <pc:sldMk cId="1996138290" sldId="281"/>
            <ac:spMk id="12" creationId="{79BB35BC-D5C2-4C8B-A22A-A71E6191913B}"/>
          </ac:spMkLst>
        </pc:spChg>
        <pc:spChg chg="add">
          <ac:chgData name="P D V PAVAN" userId="3fecef62cfbc9638" providerId="LiveId" clId="{38E364A5-51D4-49EF-973D-5D9FEE957437}" dt="2022-01-03T13:39:51.845" v="642" actId="26606"/>
          <ac:spMkLst>
            <pc:docMk/>
            <pc:sldMk cId="1996138290" sldId="281"/>
            <ac:spMk id="15" creationId="{C5E6CFF1-2F42-4E10-9A97-F116F46F53FE}"/>
          </ac:spMkLst>
        </pc:spChg>
        <pc:picChg chg="add del mod">
          <ac:chgData name="P D V PAVAN" userId="3fecef62cfbc9638" providerId="LiveId" clId="{38E364A5-51D4-49EF-973D-5D9FEE957437}" dt="2022-01-03T13:37:51.405" v="619"/>
          <ac:picMkLst>
            <pc:docMk/>
            <pc:sldMk cId="1996138290" sldId="281"/>
            <ac:picMk id="4" creationId="{9671626F-0C52-402B-A0BB-D82188E9F014}"/>
          </ac:picMkLst>
        </pc:picChg>
        <pc:picChg chg="add mod ord">
          <ac:chgData name="P D V PAVAN" userId="3fecef62cfbc9638" providerId="LiveId" clId="{38E364A5-51D4-49EF-973D-5D9FEE957437}" dt="2022-01-03T13:40:01.223" v="645" actId="27614"/>
          <ac:picMkLst>
            <pc:docMk/>
            <pc:sldMk cId="1996138290" sldId="281"/>
            <ac:picMk id="7" creationId="{4D852438-9D39-4226-A08D-8ED0344AA3C1}"/>
          </ac:picMkLst>
        </pc:picChg>
        <pc:cxnChg chg="add">
          <ac:chgData name="P D V PAVAN" userId="3fecef62cfbc9638" providerId="LiveId" clId="{38E364A5-51D4-49EF-973D-5D9FEE957437}" dt="2022-01-03T13:39:51.845" v="642" actId="26606"/>
          <ac:cxnSpMkLst>
            <pc:docMk/>
            <pc:sldMk cId="1996138290" sldId="281"/>
            <ac:cxnSpMk id="14" creationId="{67182200-4859-4C8D-BCBB-55B245C28BA3}"/>
          </ac:cxnSpMkLst>
        </pc:cxnChg>
      </pc:sldChg>
      <pc:sldChg chg="addSp modSp new mod ord setBg">
        <pc:chgData name="P D V PAVAN" userId="3fecef62cfbc9638" providerId="LiveId" clId="{38E364A5-51D4-49EF-973D-5D9FEE957437}" dt="2022-01-04T04:41:25.713" v="1376"/>
        <pc:sldMkLst>
          <pc:docMk/>
          <pc:sldMk cId="2591564796" sldId="282"/>
        </pc:sldMkLst>
        <pc:spChg chg="mod">
          <ac:chgData name="P D V PAVAN" userId="3fecef62cfbc9638" providerId="LiveId" clId="{38E364A5-51D4-49EF-973D-5D9FEE957437}" dt="2022-01-04T04:19:48.508" v="1058" actId="26606"/>
          <ac:spMkLst>
            <pc:docMk/>
            <pc:sldMk cId="2591564796" sldId="282"/>
            <ac:spMk id="2" creationId="{8734393A-968F-48F3-B570-C8363CCA06DD}"/>
          </ac:spMkLst>
        </pc:spChg>
        <pc:spChg chg="mod">
          <ac:chgData name="P D V PAVAN" userId="3fecef62cfbc9638" providerId="LiveId" clId="{38E364A5-51D4-49EF-973D-5D9FEE957437}" dt="2022-01-04T04:19:52.416" v="1059" actId="313"/>
          <ac:spMkLst>
            <pc:docMk/>
            <pc:sldMk cId="2591564796" sldId="282"/>
            <ac:spMk id="3" creationId="{095B9681-9914-4123-83E4-53426CCDC22A}"/>
          </ac:spMkLst>
        </pc:spChg>
        <pc:spChg chg="add">
          <ac:chgData name="P D V PAVAN" userId="3fecef62cfbc9638" providerId="LiveId" clId="{38E364A5-51D4-49EF-973D-5D9FEE957437}" dt="2022-01-04T04:19:48.508" v="1058" actId="26606"/>
          <ac:spMkLst>
            <pc:docMk/>
            <pc:sldMk cId="2591564796" sldId="282"/>
            <ac:spMk id="8" creationId="{907EF6B7-1338-4443-8C46-6A318D952DFD}"/>
          </ac:spMkLst>
        </pc:spChg>
        <pc:spChg chg="add">
          <ac:chgData name="P D V PAVAN" userId="3fecef62cfbc9638" providerId="LiveId" clId="{38E364A5-51D4-49EF-973D-5D9FEE957437}" dt="2022-01-04T04:19:48.508" v="1058" actId="26606"/>
          <ac:spMkLst>
            <pc:docMk/>
            <pc:sldMk cId="2591564796" sldId="282"/>
            <ac:spMk id="10" creationId="{DAAE4CDD-124C-4DCF-9584-B6033B545DD5}"/>
          </ac:spMkLst>
        </pc:spChg>
        <pc:spChg chg="add">
          <ac:chgData name="P D V PAVAN" userId="3fecef62cfbc9638" providerId="LiveId" clId="{38E364A5-51D4-49EF-973D-5D9FEE957437}" dt="2022-01-04T04:19:48.508" v="1058" actId="26606"/>
          <ac:spMkLst>
            <pc:docMk/>
            <pc:sldMk cId="2591564796" sldId="282"/>
            <ac:spMk id="12" creationId="{081E4A58-353D-44AE-B2FC-2A74E2E400F7}"/>
          </ac:spMkLst>
        </pc:spChg>
      </pc:sldChg>
      <pc:sldChg chg="new del ord">
        <pc:chgData name="P D V PAVAN" userId="3fecef62cfbc9638" providerId="LiveId" clId="{38E364A5-51D4-49EF-973D-5D9FEE957437}" dt="2022-01-03T13:48:15.017" v="795" actId="47"/>
        <pc:sldMkLst>
          <pc:docMk/>
          <pc:sldMk cId="3203816190" sldId="282"/>
        </pc:sldMkLst>
      </pc:sldChg>
      <pc:sldChg chg="addSp delSp modSp new mod setBg modClrScheme setClrOvrMap chgLayout">
        <pc:chgData name="P D V PAVAN" userId="3fecef62cfbc9638" providerId="LiveId" clId="{38E364A5-51D4-49EF-973D-5D9FEE957437}" dt="2022-01-04T04:38:55.664" v="1344" actId="26606"/>
        <pc:sldMkLst>
          <pc:docMk/>
          <pc:sldMk cId="2721347182" sldId="283"/>
        </pc:sldMkLst>
        <pc:spChg chg="del mod ord">
          <ac:chgData name="P D V PAVAN" userId="3fecef62cfbc9638" providerId="LiveId" clId="{38E364A5-51D4-49EF-973D-5D9FEE957437}" dt="2022-01-04T04:21:04.868" v="1066" actId="700"/>
          <ac:spMkLst>
            <pc:docMk/>
            <pc:sldMk cId="2721347182" sldId="283"/>
            <ac:spMk id="2" creationId="{78527D60-D070-4739-B748-C6FCC708AD03}"/>
          </ac:spMkLst>
        </pc:spChg>
        <pc:spChg chg="add del mod ord">
          <ac:chgData name="P D V PAVAN" userId="3fecef62cfbc9638" providerId="LiveId" clId="{38E364A5-51D4-49EF-973D-5D9FEE957437}" dt="2022-01-04T04:38:55.664" v="1344" actId="26606"/>
          <ac:spMkLst>
            <pc:docMk/>
            <pc:sldMk cId="2721347182" sldId="283"/>
            <ac:spMk id="3" creationId="{DC1D74C5-50A8-4FDE-9C6D-5DD48A037561}"/>
          </ac:spMkLst>
        </pc:spChg>
        <pc:spChg chg="add del mod ord">
          <ac:chgData name="P D V PAVAN" userId="3fecef62cfbc9638" providerId="LiveId" clId="{38E364A5-51D4-49EF-973D-5D9FEE957437}" dt="2022-01-04T04:22:09.022" v="1071" actId="700"/>
          <ac:spMkLst>
            <pc:docMk/>
            <pc:sldMk cId="2721347182" sldId="283"/>
            <ac:spMk id="5" creationId="{BD280759-AD49-4435-B7B4-1C4BFBD28EB9}"/>
          </ac:spMkLst>
        </pc:spChg>
        <pc:spChg chg="add del mod ord">
          <ac:chgData name="P D V PAVAN" userId="3fecef62cfbc9638" providerId="LiveId" clId="{38E364A5-51D4-49EF-973D-5D9FEE957437}" dt="2022-01-04T04:22:09.022" v="1071" actId="700"/>
          <ac:spMkLst>
            <pc:docMk/>
            <pc:sldMk cId="2721347182" sldId="283"/>
            <ac:spMk id="6" creationId="{3B8255B1-6CDD-4CF0-B504-813E598FD3D7}"/>
          </ac:spMkLst>
        </pc:spChg>
        <pc:spChg chg="add del mod ord">
          <ac:chgData name="P D V PAVAN" userId="3fecef62cfbc9638" providerId="LiveId" clId="{38E364A5-51D4-49EF-973D-5D9FEE957437}" dt="2022-01-04T04:22:16.818" v="1072" actId="700"/>
          <ac:spMkLst>
            <pc:docMk/>
            <pc:sldMk cId="2721347182" sldId="283"/>
            <ac:spMk id="7" creationId="{171127BD-F642-429D-B881-5A710ED503D3}"/>
          </ac:spMkLst>
        </pc:spChg>
        <pc:spChg chg="add del mod ord">
          <ac:chgData name="P D V PAVAN" userId="3fecef62cfbc9638" providerId="LiveId" clId="{38E364A5-51D4-49EF-973D-5D9FEE957437}" dt="2022-01-04T04:37:25.699" v="1288" actId="478"/>
          <ac:spMkLst>
            <pc:docMk/>
            <pc:sldMk cId="2721347182" sldId="283"/>
            <ac:spMk id="8" creationId="{3600FE3D-958A-4E9A-959A-AA822292331A}"/>
          </ac:spMkLst>
        </pc:spChg>
        <pc:spChg chg="add mod ord">
          <ac:chgData name="P D V PAVAN" userId="3fecef62cfbc9638" providerId="LiveId" clId="{38E364A5-51D4-49EF-973D-5D9FEE957437}" dt="2022-01-04T04:38:52.175" v="1339" actId="26606"/>
          <ac:spMkLst>
            <pc:docMk/>
            <pc:sldMk cId="2721347182" sldId="283"/>
            <ac:spMk id="9" creationId="{CDFA8E0D-AA71-4452-92D3-6CB88D1495A4}"/>
          </ac:spMkLst>
        </pc:spChg>
        <pc:spChg chg="add del">
          <ac:chgData name="P D V PAVAN" userId="3fecef62cfbc9638" providerId="LiveId" clId="{38E364A5-51D4-49EF-973D-5D9FEE957437}" dt="2022-01-04T04:38:48.197" v="1323" actId="26606"/>
          <ac:spMkLst>
            <pc:docMk/>
            <pc:sldMk cId="2721347182" sldId="283"/>
            <ac:spMk id="14" creationId="{19C052EA-05E2-403D-965E-52D1BFFA24DF}"/>
          </ac:spMkLst>
        </pc:spChg>
        <pc:spChg chg="add del">
          <ac:chgData name="P D V PAVAN" userId="3fecef62cfbc9638" providerId="LiveId" clId="{38E364A5-51D4-49EF-973D-5D9FEE957437}" dt="2022-01-04T04:38:48.197" v="1323" actId="26606"/>
          <ac:spMkLst>
            <pc:docMk/>
            <pc:sldMk cId="2721347182" sldId="283"/>
            <ac:spMk id="16" creationId="{4C1936B8-2FFB-4F78-8388-B8C282B8A5BC}"/>
          </ac:spMkLst>
        </pc:spChg>
        <pc:spChg chg="add del">
          <ac:chgData name="P D V PAVAN" userId="3fecef62cfbc9638" providerId="LiveId" clId="{38E364A5-51D4-49EF-973D-5D9FEE957437}" dt="2022-01-04T04:38:49.037" v="1327" actId="26606"/>
          <ac:spMkLst>
            <pc:docMk/>
            <pc:sldMk cId="2721347182" sldId="283"/>
            <ac:spMk id="18" creationId="{1E214AA7-F028-4A0D-8698-61AEC754D1BC}"/>
          </ac:spMkLst>
        </pc:spChg>
        <pc:spChg chg="add del">
          <ac:chgData name="P D V PAVAN" userId="3fecef62cfbc9638" providerId="LiveId" clId="{38E364A5-51D4-49EF-973D-5D9FEE957437}" dt="2022-01-04T04:38:50.106" v="1331" actId="26606"/>
          <ac:spMkLst>
            <pc:docMk/>
            <pc:sldMk cId="2721347182" sldId="283"/>
            <ac:spMk id="21" creationId="{B36F400F-DF28-43BC-8D8E-4929793B392A}"/>
          </ac:spMkLst>
        </pc:spChg>
        <pc:spChg chg="add del">
          <ac:chgData name="P D V PAVAN" userId="3fecef62cfbc9638" providerId="LiveId" clId="{38E364A5-51D4-49EF-973D-5D9FEE957437}" dt="2022-01-04T04:38:51.406" v="1335" actId="26606"/>
          <ac:spMkLst>
            <pc:docMk/>
            <pc:sldMk cId="2721347182" sldId="283"/>
            <ac:spMk id="23" creationId="{FEF085B8-A2C0-4A6F-B663-CCC56F3CD373}"/>
          </ac:spMkLst>
        </pc:spChg>
        <pc:spChg chg="add del">
          <ac:chgData name="P D V PAVAN" userId="3fecef62cfbc9638" providerId="LiveId" clId="{38E364A5-51D4-49EF-973D-5D9FEE957437}" dt="2022-01-04T04:38:51.406" v="1335" actId="26606"/>
          <ac:spMkLst>
            <pc:docMk/>
            <pc:sldMk cId="2721347182" sldId="283"/>
            <ac:spMk id="24" creationId="{2658F6D6-96E0-421A-96D6-3DF404008543}"/>
          </ac:spMkLst>
        </pc:spChg>
        <pc:spChg chg="add del">
          <ac:chgData name="P D V PAVAN" userId="3fecef62cfbc9638" providerId="LiveId" clId="{38E364A5-51D4-49EF-973D-5D9FEE957437}" dt="2022-01-04T04:38:51.406" v="1335" actId="26606"/>
          <ac:spMkLst>
            <pc:docMk/>
            <pc:sldMk cId="2721347182" sldId="283"/>
            <ac:spMk id="25" creationId="{3CF62545-93A0-4FD5-9B48-48DCA794CBA1}"/>
          </ac:spMkLst>
        </pc:spChg>
        <pc:spChg chg="add del">
          <ac:chgData name="P D V PAVAN" userId="3fecef62cfbc9638" providerId="LiveId" clId="{38E364A5-51D4-49EF-973D-5D9FEE957437}" dt="2022-01-04T04:38:52.175" v="1339" actId="26606"/>
          <ac:spMkLst>
            <pc:docMk/>
            <pc:sldMk cId="2721347182" sldId="283"/>
            <ac:spMk id="27" creationId="{10F24D38-B79E-44B4-830E-043F45D96DC2}"/>
          </ac:spMkLst>
        </pc:spChg>
        <pc:graphicFrameChg chg="add del mod">
          <ac:chgData name="P D V PAVAN" userId="3fecef62cfbc9638" providerId="LiveId" clId="{38E364A5-51D4-49EF-973D-5D9FEE957437}" dt="2022-01-04T04:20:37.384" v="1063" actId="478"/>
          <ac:graphicFrameMkLst>
            <pc:docMk/>
            <pc:sldMk cId="2721347182" sldId="283"/>
            <ac:graphicFrameMk id="4" creationId="{8DA72262-27C2-4BA0-AE65-615760FD879B}"/>
          </ac:graphicFrameMkLst>
        </pc:graphicFrameChg>
        <pc:graphicFrameChg chg="add del">
          <ac:chgData name="P D V PAVAN" userId="3fecef62cfbc9638" providerId="LiveId" clId="{38E364A5-51D4-49EF-973D-5D9FEE957437}" dt="2022-01-04T04:38:54.634" v="1341" actId="26606"/>
          <ac:graphicFrameMkLst>
            <pc:docMk/>
            <pc:sldMk cId="2721347182" sldId="283"/>
            <ac:graphicFrameMk id="11" creationId="{5CCF33E8-1B51-4120-BD75-85F8BFA06E50}"/>
          </ac:graphicFrameMkLst>
        </pc:graphicFrameChg>
        <pc:graphicFrameChg chg="add del">
          <ac:chgData name="P D V PAVAN" userId="3fecef62cfbc9638" providerId="LiveId" clId="{38E364A5-51D4-49EF-973D-5D9FEE957437}" dt="2022-01-04T04:38:55.633" v="1343" actId="26606"/>
          <ac:graphicFrameMkLst>
            <pc:docMk/>
            <pc:sldMk cId="2721347182" sldId="283"/>
            <ac:graphicFrameMk id="13" creationId="{9C142CF6-7E7F-4433-8558-A3A17162BBC3}"/>
          </ac:graphicFrameMkLst>
        </pc:graphicFrameChg>
        <pc:graphicFrameChg chg="add">
          <ac:chgData name="P D V PAVAN" userId="3fecef62cfbc9638" providerId="LiveId" clId="{38E364A5-51D4-49EF-973D-5D9FEE957437}" dt="2022-01-04T04:38:55.664" v="1344" actId="26606"/>
          <ac:graphicFrameMkLst>
            <pc:docMk/>
            <pc:sldMk cId="2721347182" sldId="283"/>
            <ac:graphicFrameMk id="15" creationId="{C9414FDD-7810-4CC3-AC71-950F3E7BE663}"/>
          </ac:graphicFrameMkLst>
        </pc:graphicFrameChg>
        <pc:cxnChg chg="add del">
          <ac:chgData name="P D V PAVAN" userId="3fecef62cfbc9638" providerId="LiveId" clId="{38E364A5-51D4-49EF-973D-5D9FEE957437}" dt="2022-01-04T04:38:49.037" v="1327" actId="26606"/>
          <ac:cxnSpMkLst>
            <pc:docMk/>
            <pc:sldMk cId="2721347182" sldId="283"/>
            <ac:cxnSpMk id="19" creationId="{D6206FDC-2777-4D7F-AF9C-73413DA664C9}"/>
          </ac:cxnSpMkLst>
        </pc:cxnChg>
        <pc:cxnChg chg="add del">
          <ac:chgData name="P D V PAVAN" userId="3fecef62cfbc9638" providerId="LiveId" clId="{38E364A5-51D4-49EF-973D-5D9FEE957437}" dt="2022-01-04T04:38:52.175" v="1339" actId="26606"/>
          <ac:cxnSpMkLst>
            <pc:docMk/>
            <pc:sldMk cId="2721347182" sldId="283"/>
            <ac:cxnSpMk id="28" creationId="{FC469874-256B-45B3-A79C-7591B4BA1ECC}"/>
          </ac:cxnSpMkLst>
        </pc:cxnChg>
      </pc:sldChg>
      <pc:sldChg chg="addSp delSp modSp new mod ord modClrScheme chgLayout">
        <pc:chgData name="P D V PAVAN" userId="3fecef62cfbc9638" providerId="LiveId" clId="{38E364A5-51D4-49EF-973D-5D9FEE957437}" dt="2022-01-04T04:40:08.501" v="1353"/>
        <pc:sldMkLst>
          <pc:docMk/>
          <pc:sldMk cId="752896170" sldId="284"/>
        </pc:sldMkLst>
        <pc:spChg chg="del mod ord">
          <ac:chgData name="P D V PAVAN" userId="3fecef62cfbc9638" providerId="LiveId" clId="{38E364A5-51D4-49EF-973D-5D9FEE957437}" dt="2022-01-04T04:21:59.237" v="1068" actId="700"/>
          <ac:spMkLst>
            <pc:docMk/>
            <pc:sldMk cId="752896170" sldId="284"/>
            <ac:spMk id="2" creationId="{A8207814-EFA5-4293-B50D-BDD6A8443881}"/>
          </ac:spMkLst>
        </pc:spChg>
        <pc:spChg chg="del mod ord">
          <ac:chgData name="P D V PAVAN" userId="3fecef62cfbc9638" providerId="LiveId" clId="{38E364A5-51D4-49EF-973D-5D9FEE957437}" dt="2022-01-04T04:21:59.237" v="1068" actId="700"/>
          <ac:spMkLst>
            <pc:docMk/>
            <pc:sldMk cId="752896170" sldId="284"/>
            <ac:spMk id="3" creationId="{2E9F90B8-B890-479F-B759-72E1928E7C54}"/>
          </ac:spMkLst>
        </pc:spChg>
        <pc:spChg chg="del">
          <ac:chgData name="P D V PAVAN" userId="3fecef62cfbc9638" providerId="LiveId" clId="{38E364A5-51D4-49EF-973D-5D9FEE957437}" dt="2022-01-04T04:21:59.237" v="1068" actId="700"/>
          <ac:spMkLst>
            <pc:docMk/>
            <pc:sldMk cId="752896170" sldId="284"/>
            <ac:spMk id="4" creationId="{B33C1B26-5105-4728-9335-B4954AB9B0FA}"/>
          </ac:spMkLst>
        </pc:spChg>
        <pc:spChg chg="add del mod ord">
          <ac:chgData name="P D V PAVAN" userId="3fecef62cfbc9638" providerId="LiveId" clId="{38E364A5-51D4-49EF-973D-5D9FEE957437}" dt="2022-01-04T04:22:31.041" v="1075" actId="700"/>
          <ac:spMkLst>
            <pc:docMk/>
            <pc:sldMk cId="752896170" sldId="284"/>
            <ac:spMk id="5" creationId="{8700D8FF-FC63-4713-ABD1-6AAF490544CA}"/>
          </ac:spMkLst>
        </pc:spChg>
        <pc:spChg chg="add del mod ord">
          <ac:chgData name="P D V PAVAN" userId="3fecef62cfbc9638" providerId="LiveId" clId="{38E364A5-51D4-49EF-973D-5D9FEE957437}" dt="2022-01-04T04:39:40.456" v="1346" actId="26606"/>
          <ac:spMkLst>
            <pc:docMk/>
            <pc:sldMk cId="752896170" sldId="284"/>
            <ac:spMk id="6" creationId="{0A81DE14-B962-4554-BD31-6F938C6BAC82}"/>
          </ac:spMkLst>
        </pc:spChg>
        <pc:spChg chg="add mod ord">
          <ac:chgData name="P D V PAVAN" userId="3fecef62cfbc9638" providerId="LiveId" clId="{38E364A5-51D4-49EF-973D-5D9FEE957437}" dt="2022-01-04T04:39:56.628" v="1351" actId="207"/>
          <ac:spMkLst>
            <pc:docMk/>
            <pc:sldMk cId="752896170" sldId="284"/>
            <ac:spMk id="7" creationId="{07D8AE04-49BA-452E-B85C-5383BB642B04}"/>
          </ac:spMkLst>
        </pc:spChg>
        <pc:spChg chg="add mod ord">
          <ac:chgData name="P D V PAVAN" userId="3fecef62cfbc9638" providerId="LiveId" clId="{38E364A5-51D4-49EF-973D-5D9FEE957437}" dt="2022-01-04T04:39:31.954" v="1345" actId="1076"/>
          <ac:spMkLst>
            <pc:docMk/>
            <pc:sldMk cId="752896170" sldId="284"/>
            <ac:spMk id="8" creationId="{DD1AA7F4-501B-47EA-BDE7-0D3FDF403289}"/>
          </ac:spMkLst>
        </pc:spChg>
        <pc:graphicFrameChg chg="add">
          <ac:chgData name="P D V PAVAN" userId="3fecef62cfbc9638" providerId="LiveId" clId="{38E364A5-51D4-49EF-973D-5D9FEE957437}" dt="2022-01-04T04:39:40.456" v="1346" actId="26606"/>
          <ac:graphicFrameMkLst>
            <pc:docMk/>
            <pc:sldMk cId="752896170" sldId="284"/>
            <ac:graphicFrameMk id="10" creationId="{E53D28F7-5F9C-4E3D-815A-1FE9CEC6FA23}"/>
          </ac:graphicFrameMkLst>
        </pc:graphicFrameChg>
      </pc:sldChg>
      <pc:sldChg chg="addSp modSp new mod ord setBg">
        <pc:chgData name="P D V PAVAN" userId="3fecef62cfbc9638" providerId="LiveId" clId="{38E364A5-51D4-49EF-973D-5D9FEE957437}" dt="2022-01-04T04:40:57.340" v="1370" actId="207"/>
        <pc:sldMkLst>
          <pc:docMk/>
          <pc:sldMk cId="3454895404" sldId="285"/>
        </pc:sldMkLst>
        <pc:spChg chg="mod">
          <ac:chgData name="P D V PAVAN" userId="3fecef62cfbc9638" providerId="LiveId" clId="{38E364A5-51D4-49EF-973D-5D9FEE957437}" dt="2022-01-04T04:40:22.254" v="1357" actId="26606"/>
          <ac:spMkLst>
            <pc:docMk/>
            <pc:sldMk cId="3454895404" sldId="285"/>
            <ac:spMk id="2" creationId="{5319CEB2-82DC-400E-8787-CE3141999750}"/>
          </ac:spMkLst>
        </pc:spChg>
        <pc:spChg chg="mod">
          <ac:chgData name="P D V PAVAN" userId="3fecef62cfbc9638" providerId="LiveId" clId="{38E364A5-51D4-49EF-973D-5D9FEE957437}" dt="2022-01-04T04:40:51.473" v="1368" actId="207"/>
          <ac:spMkLst>
            <pc:docMk/>
            <pc:sldMk cId="3454895404" sldId="285"/>
            <ac:spMk id="3" creationId="{2E4A65F1-E767-4AA1-B549-A61AFFE73EF5}"/>
          </ac:spMkLst>
        </pc:spChg>
        <pc:spChg chg="mod">
          <ac:chgData name="P D V PAVAN" userId="3fecef62cfbc9638" providerId="LiveId" clId="{38E364A5-51D4-49EF-973D-5D9FEE957437}" dt="2022-01-04T04:40:57.340" v="1370" actId="207"/>
          <ac:spMkLst>
            <pc:docMk/>
            <pc:sldMk cId="3454895404" sldId="285"/>
            <ac:spMk id="4" creationId="{0C3F41E9-CD38-4F26-BFD8-383029FCBD78}"/>
          </ac:spMkLst>
        </pc:spChg>
        <pc:spChg chg="add">
          <ac:chgData name="P D V PAVAN" userId="3fecef62cfbc9638" providerId="LiveId" clId="{38E364A5-51D4-49EF-973D-5D9FEE957437}" dt="2022-01-04T04:40:22.254" v="1357" actId="26606"/>
          <ac:spMkLst>
            <pc:docMk/>
            <pc:sldMk cId="3454895404" sldId="285"/>
            <ac:spMk id="9" creationId="{4C608BEB-860E-4094-8511-78603564A75E}"/>
          </ac:spMkLst>
        </pc:spChg>
        <pc:cxnChg chg="add">
          <ac:chgData name="P D V PAVAN" userId="3fecef62cfbc9638" providerId="LiveId" clId="{38E364A5-51D4-49EF-973D-5D9FEE957437}" dt="2022-01-04T04:40:22.254" v="1357" actId="26606"/>
          <ac:cxnSpMkLst>
            <pc:docMk/>
            <pc:sldMk cId="3454895404" sldId="285"/>
            <ac:cxnSpMk id="11" creationId="{1F16A8D4-FE87-4604-88B2-394B5D1EB437}"/>
          </ac:cxnSpMkLst>
        </pc:cxnChg>
      </pc:sldChg>
      <pc:sldChg chg="addSp delSp modSp new mod ord setBg setClrOvrMap">
        <pc:chgData name="P D V PAVAN" userId="3fecef62cfbc9638" providerId="LiveId" clId="{38E364A5-51D4-49EF-973D-5D9FEE957437}" dt="2022-01-04T04:56:25.972" v="1639" actId="1076"/>
        <pc:sldMkLst>
          <pc:docMk/>
          <pc:sldMk cId="1794502282" sldId="286"/>
        </pc:sldMkLst>
        <pc:spChg chg="mod">
          <ac:chgData name="P D V PAVAN" userId="3fecef62cfbc9638" providerId="LiveId" clId="{38E364A5-51D4-49EF-973D-5D9FEE957437}" dt="2022-01-04T04:56:25.372" v="1638" actId="14100"/>
          <ac:spMkLst>
            <pc:docMk/>
            <pc:sldMk cId="1794502282" sldId="286"/>
            <ac:spMk id="2" creationId="{F31C8C17-016B-4F37-A0D3-05B0464EC0F1}"/>
          </ac:spMkLst>
        </pc:spChg>
        <pc:spChg chg="mod">
          <ac:chgData name="P D V PAVAN" userId="3fecef62cfbc9638" providerId="LiveId" clId="{38E364A5-51D4-49EF-973D-5D9FEE957437}" dt="2022-01-04T04:37:07.669" v="1285" actId="207"/>
          <ac:spMkLst>
            <pc:docMk/>
            <pc:sldMk cId="1794502282" sldId="286"/>
            <ac:spMk id="3" creationId="{E5EACE71-37E3-4AE1-92C5-0842E4076F09}"/>
          </ac:spMkLst>
        </pc:spChg>
        <pc:spChg chg="mod">
          <ac:chgData name="P D V PAVAN" userId="3fecef62cfbc9638" providerId="LiveId" clId="{38E364A5-51D4-49EF-973D-5D9FEE957437}" dt="2022-01-04T04:56:25.972" v="1639" actId="1076"/>
          <ac:spMkLst>
            <pc:docMk/>
            <pc:sldMk cId="1794502282" sldId="286"/>
            <ac:spMk id="4" creationId="{4464557C-774E-4AC6-950E-A646A2BA096B}"/>
          </ac:spMkLst>
        </pc:spChg>
        <pc:spChg chg="add del">
          <ac:chgData name="P D V PAVAN" userId="3fecef62cfbc9638" providerId="LiveId" clId="{38E364A5-51D4-49EF-973D-5D9FEE957437}" dt="2022-01-04T04:34:13.143" v="1264" actId="26606"/>
          <ac:spMkLst>
            <pc:docMk/>
            <pc:sldMk cId="1794502282" sldId="286"/>
            <ac:spMk id="6" creationId="{FEF085B8-A2C0-4A6F-B663-CCC56F3CD373}"/>
          </ac:spMkLst>
        </pc:spChg>
        <pc:spChg chg="add del">
          <ac:chgData name="P D V PAVAN" userId="3fecef62cfbc9638" providerId="LiveId" clId="{38E364A5-51D4-49EF-973D-5D9FEE957437}" dt="2022-01-04T04:33:03.231" v="1226" actId="26606"/>
          <ac:spMkLst>
            <pc:docMk/>
            <pc:sldMk cId="1794502282" sldId="286"/>
            <ac:spMk id="9" creationId="{B36F400F-DF28-43BC-8D8E-4929793B392A}"/>
          </ac:spMkLst>
        </pc:spChg>
        <pc:spChg chg="add del">
          <ac:chgData name="P D V PAVAN" userId="3fecef62cfbc9638" providerId="LiveId" clId="{38E364A5-51D4-49EF-973D-5D9FEE957437}" dt="2022-01-04T04:34:13.143" v="1264" actId="26606"/>
          <ac:spMkLst>
            <pc:docMk/>
            <pc:sldMk cId="1794502282" sldId="286"/>
            <ac:spMk id="11" creationId="{2658F6D6-96E0-421A-96D6-3DF404008543}"/>
          </ac:spMkLst>
        </pc:spChg>
        <pc:spChg chg="add del">
          <ac:chgData name="P D V PAVAN" userId="3fecef62cfbc9638" providerId="LiveId" clId="{38E364A5-51D4-49EF-973D-5D9FEE957437}" dt="2022-01-04T04:34:13.143" v="1264" actId="26606"/>
          <ac:spMkLst>
            <pc:docMk/>
            <pc:sldMk cId="1794502282" sldId="286"/>
            <ac:spMk id="13" creationId="{3CF62545-93A0-4FD5-9B48-48DCA794CBA1}"/>
          </ac:spMkLst>
        </pc:spChg>
      </pc:sldChg>
      <pc:sldChg chg="addSp delSp modSp new mod setBg modClrScheme setClrOvrMap chgLayout">
        <pc:chgData name="P D V PAVAN" userId="3fecef62cfbc9638" providerId="LiveId" clId="{38E364A5-51D4-49EF-973D-5D9FEE957437}" dt="2022-01-04T04:54:59.926" v="1619" actId="1076"/>
        <pc:sldMkLst>
          <pc:docMk/>
          <pc:sldMk cId="3796497644" sldId="287"/>
        </pc:sldMkLst>
        <pc:spChg chg="mod ord">
          <ac:chgData name="P D V PAVAN" userId="3fecef62cfbc9638" providerId="LiveId" clId="{38E364A5-51D4-49EF-973D-5D9FEE957437}" dt="2022-01-04T04:54:59.926" v="1619" actId="1076"/>
          <ac:spMkLst>
            <pc:docMk/>
            <pc:sldMk cId="3796497644" sldId="287"/>
            <ac:spMk id="2" creationId="{801E2A74-A444-4272-ABEC-5ED11E5347A9}"/>
          </ac:spMkLst>
        </pc:spChg>
        <pc:spChg chg="del mod ord">
          <ac:chgData name="P D V PAVAN" userId="3fecef62cfbc9638" providerId="LiveId" clId="{38E364A5-51D4-49EF-973D-5D9FEE957437}" dt="2022-01-04T04:43:51.500" v="1381" actId="700"/>
          <ac:spMkLst>
            <pc:docMk/>
            <pc:sldMk cId="3796497644" sldId="287"/>
            <ac:spMk id="3" creationId="{03E5726B-44DC-4D17-A128-2C17612A9E02}"/>
          </ac:spMkLst>
        </pc:spChg>
        <pc:spChg chg="del">
          <ac:chgData name="P D V PAVAN" userId="3fecef62cfbc9638" providerId="LiveId" clId="{38E364A5-51D4-49EF-973D-5D9FEE957437}" dt="2022-01-04T04:43:51.500" v="1381" actId="700"/>
          <ac:spMkLst>
            <pc:docMk/>
            <pc:sldMk cId="3796497644" sldId="287"/>
            <ac:spMk id="4" creationId="{E2D0156B-BB45-4E4B-9914-FC11360D4439}"/>
          </ac:spMkLst>
        </pc:spChg>
        <pc:spChg chg="add del mod ord">
          <ac:chgData name="P D V PAVAN" userId="3fecef62cfbc9638" providerId="LiveId" clId="{38E364A5-51D4-49EF-973D-5D9FEE957437}" dt="2022-01-04T04:54:23.756" v="1608" actId="26606"/>
          <ac:spMkLst>
            <pc:docMk/>
            <pc:sldMk cId="3796497644" sldId="287"/>
            <ac:spMk id="5" creationId="{F1722AEA-26ED-4A73-94DB-DBFCDA048711}"/>
          </ac:spMkLst>
        </pc:spChg>
        <pc:spChg chg="add">
          <ac:chgData name="P D V PAVAN" userId="3fecef62cfbc9638" providerId="LiveId" clId="{38E364A5-51D4-49EF-973D-5D9FEE957437}" dt="2022-01-04T04:54:23.756" v="1608" actId="26606"/>
          <ac:spMkLst>
            <pc:docMk/>
            <pc:sldMk cId="3796497644" sldId="287"/>
            <ac:spMk id="10" creationId="{100EDD19-6802-4EC3-95CE-CFFAB042CFD6}"/>
          </ac:spMkLst>
        </pc:spChg>
        <pc:spChg chg="add del">
          <ac:chgData name="P D V PAVAN" userId="3fecef62cfbc9638" providerId="LiveId" clId="{38E364A5-51D4-49EF-973D-5D9FEE957437}" dt="2022-01-04T04:54:06.114" v="1605" actId="26606"/>
          <ac:spMkLst>
            <pc:docMk/>
            <pc:sldMk cId="3796497644" sldId="287"/>
            <ac:spMk id="12" creationId="{9228552E-C8B1-4A80-8448-0787CE0FC704}"/>
          </ac:spMkLst>
        </pc:spChg>
        <pc:spChg chg="add">
          <ac:chgData name="P D V PAVAN" userId="3fecef62cfbc9638" providerId="LiveId" clId="{38E364A5-51D4-49EF-973D-5D9FEE957437}" dt="2022-01-04T04:54:23.756" v="1608" actId="26606"/>
          <ac:spMkLst>
            <pc:docMk/>
            <pc:sldMk cId="3796497644" sldId="287"/>
            <ac:spMk id="16" creationId="{DB17E863-922E-4C26-BD64-E8FD41D28661}"/>
          </ac:spMkLst>
        </pc:spChg>
        <pc:spChg chg="add mod">
          <ac:chgData name="P D V PAVAN" userId="3fecef62cfbc9638" providerId="LiveId" clId="{38E364A5-51D4-49EF-973D-5D9FEE957437}" dt="2022-01-04T04:54:32.891" v="1614" actId="27636"/>
          <ac:spMkLst>
            <pc:docMk/>
            <pc:sldMk cId="3796497644" sldId="287"/>
            <ac:spMk id="17" creationId="{F1722AEA-26ED-4A73-94DB-DBFCDA048711}"/>
          </ac:spMkLst>
        </pc:spChg>
        <pc:graphicFrameChg chg="add del">
          <ac:chgData name="P D V PAVAN" userId="3fecef62cfbc9638" providerId="LiveId" clId="{38E364A5-51D4-49EF-973D-5D9FEE957437}" dt="2022-01-04T04:54:06.114" v="1605" actId="26606"/>
          <ac:graphicFrameMkLst>
            <pc:docMk/>
            <pc:sldMk cId="3796497644" sldId="287"/>
            <ac:graphicFrameMk id="7" creationId="{0B1CBD21-A10A-4342-BED8-E3FA2922D16A}"/>
          </ac:graphicFrameMkLst>
        </pc:graphicFrameChg>
        <pc:graphicFrameChg chg="add del">
          <ac:chgData name="P D V PAVAN" userId="3fecef62cfbc9638" providerId="LiveId" clId="{38E364A5-51D4-49EF-973D-5D9FEE957437}" dt="2022-01-04T04:54:23.746" v="1607" actId="26606"/>
          <ac:graphicFrameMkLst>
            <pc:docMk/>
            <pc:sldMk cId="3796497644" sldId="287"/>
            <ac:graphicFrameMk id="14" creationId="{A75E5F9C-7E8B-4078-974E-931CD9B62036}"/>
          </ac:graphicFrameMkLst>
        </pc:graphicFrameChg>
        <pc:picChg chg="add del">
          <ac:chgData name="P D V PAVAN" userId="3fecef62cfbc9638" providerId="LiveId" clId="{38E364A5-51D4-49EF-973D-5D9FEE957437}" dt="2022-01-04T04:54:06.114" v="1605" actId="26606"/>
          <ac:picMkLst>
            <pc:docMk/>
            <pc:sldMk cId="3796497644" sldId="287"/>
            <ac:picMk id="8" creationId="{74E623F9-6D54-4B17-A5B5-BA2B302FE94B}"/>
          </ac:picMkLst>
        </pc:picChg>
      </pc:sldChg>
      <pc:sldChg chg="addSp delSp modSp new mod modClrScheme chgLayout">
        <pc:chgData name="P D V PAVAN" userId="3fecef62cfbc9638" providerId="LiveId" clId="{38E364A5-51D4-49EF-973D-5D9FEE957437}" dt="2022-01-04T04:53:16.575" v="1602" actId="14100"/>
        <pc:sldMkLst>
          <pc:docMk/>
          <pc:sldMk cId="2427811436" sldId="288"/>
        </pc:sldMkLst>
        <pc:spChg chg="del">
          <ac:chgData name="P D V PAVAN" userId="3fecef62cfbc9638" providerId="LiveId" clId="{38E364A5-51D4-49EF-973D-5D9FEE957437}" dt="2022-01-04T04:42:46.715" v="1380" actId="478"/>
          <ac:spMkLst>
            <pc:docMk/>
            <pc:sldMk cId="2427811436" sldId="288"/>
            <ac:spMk id="2" creationId="{842F59AF-5154-4D82-A538-C6D46874EAC1}"/>
          </ac:spMkLst>
        </pc:spChg>
        <pc:spChg chg="add del mod ord">
          <ac:chgData name="P D V PAVAN" userId="3fecef62cfbc9638" providerId="LiveId" clId="{38E364A5-51D4-49EF-973D-5D9FEE957437}" dt="2022-01-04T04:53:11.228" v="1601" actId="26606"/>
          <ac:spMkLst>
            <pc:docMk/>
            <pc:sldMk cId="2427811436" sldId="288"/>
            <ac:spMk id="3" creationId="{D4410B31-FCAE-40C7-94DF-06FB2EFDD0E1}"/>
          </ac:spMkLst>
        </pc:spChg>
        <pc:spChg chg="mod ord">
          <ac:chgData name="P D V PAVAN" userId="3fecef62cfbc9638" providerId="LiveId" clId="{38E364A5-51D4-49EF-973D-5D9FEE957437}" dt="2022-01-04T04:52:34.966" v="1595" actId="14100"/>
          <ac:spMkLst>
            <pc:docMk/>
            <pc:sldMk cId="2427811436" sldId="288"/>
            <ac:spMk id="4" creationId="{C9D84FE7-3550-4887-8EAA-54EB6FF737A9}"/>
          </ac:spMkLst>
        </pc:spChg>
        <pc:spChg chg="add mod ord">
          <ac:chgData name="P D V PAVAN" userId="3fecef62cfbc9638" providerId="LiveId" clId="{38E364A5-51D4-49EF-973D-5D9FEE957437}" dt="2022-01-04T04:52:57.465" v="1600" actId="2711"/>
          <ac:spMkLst>
            <pc:docMk/>
            <pc:sldMk cId="2427811436" sldId="288"/>
            <ac:spMk id="5" creationId="{5BA9E825-9D3E-4CA9-B5E1-A92AB1955955}"/>
          </ac:spMkLst>
        </pc:spChg>
        <pc:graphicFrameChg chg="add del">
          <ac:chgData name="P D V PAVAN" userId="3fecef62cfbc9638" providerId="LiveId" clId="{38E364A5-51D4-49EF-973D-5D9FEE957437}" dt="2022-01-04T04:52:11.706" v="1589" actId="26606"/>
          <ac:graphicFrameMkLst>
            <pc:docMk/>
            <pc:sldMk cId="2427811436" sldId="288"/>
            <ac:graphicFrameMk id="7" creationId="{38634077-8CAF-498B-A68E-9151EC294CE1}"/>
          </ac:graphicFrameMkLst>
        </pc:graphicFrameChg>
        <pc:graphicFrameChg chg="add mod">
          <ac:chgData name="P D V PAVAN" userId="3fecef62cfbc9638" providerId="LiveId" clId="{38E364A5-51D4-49EF-973D-5D9FEE957437}" dt="2022-01-04T04:53:16.575" v="1602" actId="14100"/>
          <ac:graphicFrameMkLst>
            <pc:docMk/>
            <pc:sldMk cId="2427811436" sldId="288"/>
            <ac:graphicFrameMk id="8" creationId="{F4D9F1D8-6232-42BD-80B2-31869DDDE262}"/>
          </ac:graphicFrameMkLst>
        </pc:graphicFrameChg>
        <pc:graphicFrameChg chg="add del">
          <ac:chgData name="P D V PAVAN" userId="3fecef62cfbc9638" providerId="LiveId" clId="{38E364A5-51D4-49EF-973D-5D9FEE957437}" dt="2022-01-04T04:52:18.885" v="1591" actId="26606"/>
          <ac:graphicFrameMkLst>
            <pc:docMk/>
            <pc:sldMk cId="2427811436" sldId="288"/>
            <ac:graphicFrameMk id="9" creationId="{BBF91A53-52A9-4CE2-A01B-688AF07C62FB}"/>
          </ac:graphicFrameMkLst>
        </pc:graphicFrameChg>
      </pc:sldChg>
      <pc:sldChg chg="addSp delSp modSp new mod setBg setClrOvrMap">
        <pc:chgData name="P D V PAVAN" userId="3fecef62cfbc9638" providerId="LiveId" clId="{38E364A5-51D4-49EF-973D-5D9FEE957437}" dt="2022-01-04T04:49:16.854" v="1531" actId="207"/>
        <pc:sldMkLst>
          <pc:docMk/>
          <pc:sldMk cId="1265881677" sldId="289"/>
        </pc:sldMkLst>
        <pc:spChg chg="mod">
          <ac:chgData name="P D V PAVAN" userId="3fecef62cfbc9638" providerId="LiveId" clId="{38E364A5-51D4-49EF-973D-5D9FEE957437}" dt="2022-01-04T04:48:51.302" v="1515" actId="1076"/>
          <ac:spMkLst>
            <pc:docMk/>
            <pc:sldMk cId="1265881677" sldId="289"/>
            <ac:spMk id="2" creationId="{F48A2DD8-822A-4808-8865-A786C4F098A8}"/>
          </ac:spMkLst>
        </pc:spChg>
        <pc:spChg chg="mod">
          <ac:chgData name="P D V PAVAN" userId="3fecef62cfbc9638" providerId="LiveId" clId="{38E364A5-51D4-49EF-973D-5D9FEE957437}" dt="2022-01-04T04:49:16.854" v="1531" actId="207"/>
          <ac:spMkLst>
            <pc:docMk/>
            <pc:sldMk cId="1265881677" sldId="289"/>
            <ac:spMk id="3" creationId="{794289FD-95B9-482E-BB8C-994FBC6B0D52}"/>
          </ac:spMkLst>
        </pc:spChg>
        <pc:spChg chg="mod">
          <ac:chgData name="P D V PAVAN" userId="3fecef62cfbc9638" providerId="LiveId" clId="{38E364A5-51D4-49EF-973D-5D9FEE957437}" dt="2022-01-04T04:49:09.513" v="1529" actId="27636"/>
          <ac:spMkLst>
            <pc:docMk/>
            <pc:sldMk cId="1265881677" sldId="289"/>
            <ac:spMk id="4" creationId="{9C7C97C4-F136-4695-B104-4F3908B16E55}"/>
          </ac:spMkLst>
        </pc:spChg>
        <pc:spChg chg="add del">
          <ac:chgData name="P D V PAVAN" userId="3fecef62cfbc9638" providerId="LiveId" clId="{38E364A5-51D4-49EF-973D-5D9FEE957437}" dt="2022-01-04T04:48:35.530" v="1496" actId="26606"/>
          <ac:spMkLst>
            <pc:docMk/>
            <pc:sldMk cId="1265881677" sldId="289"/>
            <ac:spMk id="9" creationId="{1E214AA7-F028-4A0D-8698-61AEC754D1BC}"/>
          </ac:spMkLst>
        </pc:spChg>
        <pc:spChg chg="add">
          <ac:chgData name="P D V PAVAN" userId="3fecef62cfbc9638" providerId="LiveId" clId="{38E364A5-51D4-49EF-973D-5D9FEE957437}" dt="2022-01-04T04:48:35.540" v="1497" actId="26606"/>
          <ac:spMkLst>
            <pc:docMk/>
            <pc:sldMk cId="1265881677" sldId="289"/>
            <ac:spMk id="13" creationId="{B36F400F-DF28-43BC-8D8E-4929793B392A}"/>
          </ac:spMkLst>
        </pc:spChg>
        <pc:cxnChg chg="add del">
          <ac:chgData name="P D V PAVAN" userId="3fecef62cfbc9638" providerId="LiveId" clId="{38E364A5-51D4-49EF-973D-5D9FEE957437}" dt="2022-01-04T04:48:35.530" v="1496" actId="26606"/>
          <ac:cxnSpMkLst>
            <pc:docMk/>
            <pc:sldMk cId="1265881677" sldId="289"/>
            <ac:cxnSpMk id="11" creationId="{D6206FDC-2777-4D7F-AF9C-73413DA664C9}"/>
          </ac:cxnSpMkLst>
        </pc:cxnChg>
      </pc:sldChg>
      <pc:sldChg chg="addSp delSp modSp new mod setBg setClrOvrMap">
        <pc:chgData name="P D V PAVAN" userId="3fecef62cfbc9638" providerId="LiveId" clId="{38E364A5-51D4-49EF-973D-5D9FEE957437}" dt="2022-01-04T04:56:07.011" v="1637" actId="207"/>
        <pc:sldMkLst>
          <pc:docMk/>
          <pc:sldMk cId="976063294" sldId="290"/>
        </pc:sldMkLst>
        <pc:spChg chg="mod">
          <ac:chgData name="P D V PAVAN" userId="3fecef62cfbc9638" providerId="LiveId" clId="{38E364A5-51D4-49EF-973D-5D9FEE957437}" dt="2022-01-04T04:55:54.395" v="1636" actId="207"/>
          <ac:spMkLst>
            <pc:docMk/>
            <pc:sldMk cId="976063294" sldId="290"/>
            <ac:spMk id="2" creationId="{27002245-CBBD-4C9C-A5C3-B180041C9D40}"/>
          </ac:spMkLst>
        </pc:spChg>
        <pc:spChg chg="add del mod">
          <ac:chgData name="P D V PAVAN" userId="3fecef62cfbc9638" providerId="LiveId" clId="{38E364A5-51D4-49EF-973D-5D9FEE957437}" dt="2022-01-04T04:55:41.734" v="1634" actId="26606"/>
          <ac:spMkLst>
            <pc:docMk/>
            <pc:sldMk cId="976063294" sldId="290"/>
            <ac:spMk id="3" creationId="{806FA8BC-01F3-4AFD-BBA0-D280511C255A}"/>
          </ac:spMkLst>
        </pc:spChg>
        <pc:spChg chg="del mod">
          <ac:chgData name="P D V PAVAN" userId="3fecef62cfbc9638" providerId="LiveId" clId="{38E364A5-51D4-49EF-973D-5D9FEE957437}" dt="2022-01-04T04:55:27.112" v="1630" actId="478"/>
          <ac:spMkLst>
            <pc:docMk/>
            <pc:sldMk cId="976063294" sldId="290"/>
            <ac:spMk id="4" creationId="{AF515207-9336-43AA-A1FB-84753A67D0B6}"/>
          </ac:spMkLst>
        </pc:spChg>
        <pc:spChg chg="add del mod">
          <ac:chgData name="P D V PAVAN" userId="3fecef62cfbc9638" providerId="LiveId" clId="{38E364A5-51D4-49EF-973D-5D9FEE957437}" dt="2022-01-04T04:55:29.431" v="1631" actId="478"/>
          <ac:spMkLst>
            <pc:docMk/>
            <pc:sldMk cId="976063294" sldId="290"/>
            <ac:spMk id="6" creationId="{3C120C0B-4585-40FE-8A98-2EA2CC9F34B2}"/>
          </ac:spMkLst>
        </pc:spChg>
        <pc:spChg chg="add del">
          <ac:chgData name="P D V PAVAN" userId="3fecef62cfbc9638" providerId="LiveId" clId="{38E364A5-51D4-49EF-973D-5D9FEE957437}" dt="2022-01-04T04:46:58.885" v="1457" actId="26606"/>
          <ac:spMkLst>
            <pc:docMk/>
            <pc:sldMk cId="976063294" sldId="290"/>
            <ac:spMk id="9" creationId="{4C608BEB-860E-4094-8511-78603564A75E}"/>
          </ac:spMkLst>
        </pc:spChg>
        <pc:spChg chg="add del">
          <ac:chgData name="P D V PAVAN" userId="3fecef62cfbc9638" providerId="LiveId" clId="{38E364A5-51D4-49EF-973D-5D9FEE957437}" dt="2022-01-04T04:55:41.734" v="1634" actId="26606"/>
          <ac:spMkLst>
            <pc:docMk/>
            <pc:sldMk cId="976063294" sldId="290"/>
            <ac:spMk id="13" creationId="{3CF62545-93A0-4FD5-9B48-48DCA794CBA1}"/>
          </ac:spMkLst>
        </pc:spChg>
        <pc:spChg chg="add del">
          <ac:chgData name="P D V PAVAN" userId="3fecef62cfbc9638" providerId="LiveId" clId="{38E364A5-51D4-49EF-973D-5D9FEE957437}" dt="2022-01-04T04:55:41.734" v="1634" actId="26606"/>
          <ac:spMkLst>
            <pc:docMk/>
            <pc:sldMk cId="976063294" sldId="290"/>
            <ac:spMk id="14" creationId="{FEF085B8-A2C0-4A6F-B663-CCC56F3CD373}"/>
          </ac:spMkLst>
        </pc:spChg>
        <pc:spChg chg="add del">
          <ac:chgData name="P D V PAVAN" userId="3fecef62cfbc9638" providerId="LiveId" clId="{38E364A5-51D4-49EF-973D-5D9FEE957437}" dt="2022-01-04T04:55:41.734" v="1634" actId="26606"/>
          <ac:spMkLst>
            <pc:docMk/>
            <pc:sldMk cId="976063294" sldId="290"/>
            <ac:spMk id="15" creationId="{2658F6D6-96E0-421A-96D6-3DF404008543}"/>
          </ac:spMkLst>
        </pc:spChg>
        <pc:spChg chg="add del">
          <ac:chgData name="P D V PAVAN" userId="3fecef62cfbc9638" providerId="LiveId" clId="{38E364A5-51D4-49EF-973D-5D9FEE957437}" dt="2022-01-04T04:55:41.714" v="1633" actId="26606"/>
          <ac:spMkLst>
            <pc:docMk/>
            <pc:sldMk cId="976063294" sldId="290"/>
            <ac:spMk id="21" creationId="{B819A166-7571-4003-A6B8-B62034C3ED30}"/>
          </ac:spMkLst>
        </pc:spChg>
        <pc:spChg chg="add">
          <ac:chgData name="P D V PAVAN" userId="3fecef62cfbc9638" providerId="LiveId" clId="{38E364A5-51D4-49EF-973D-5D9FEE957437}" dt="2022-01-04T04:55:41.734" v="1634" actId="26606"/>
          <ac:spMkLst>
            <pc:docMk/>
            <pc:sldMk cId="976063294" sldId="290"/>
            <ac:spMk id="23" creationId="{FEF085B8-A2C0-4A6F-B663-CCC56F3CD373}"/>
          </ac:spMkLst>
        </pc:spChg>
        <pc:spChg chg="add">
          <ac:chgData name="P D V PAVAN" userId="3fecef62cfbc9638" providerId="LiveId" clId="{38E364A5-51D4-49EF-973D-5D9FEE957437}" dt="2022-01-04T04:55:41.734" v="1634" actId="26606"/>
          <ac:spMkLst>
            <pc:docMk/>
            <pc:sldMk cId="976063294" sldId="290"/>
            <ac:spMk id="24" creationId="{2658F6D6-96E0-421A-96D6-3DF404008543}"/>
          </ac:spMkLst>
        </pc:spChg>
        <pc:spChg chg="add">
          <ac:chgData name="P D V PAVAN" userId="3fecef62cfbc9638" providerId="LiveId" clId="{38E364A5-51D4-49EF-973D-5D9FEE957437}" dt="2022-01-04T04:55:41.734" v="1634" actId="26606"/>
          <ac:spMkLst>
            <pc:docMk/>
            <pc:sldMk cId="976063294" sldId="290"/>
            <ac:spMk id="25" creationId="{3CF62545-93A0-4FD5-9B48-48DCA794CBA1}"/>
          </ac:spMkLst>
        </pc:spChg>
        <pc:graphicFrameChg chg="add del">
          <ac:chgData name="P D V PAVAN" userId="3fecef62cfbc9638" providerId="LiveId" clId="{38E364A5-51D4-49EF-973D-5D9FEE957437}" dt="2022-01-04T04:55:41.714" v="1633" actId="26606"/>
          <ac:graphicFrameMkLst>
            <pc:docMk/>
            <pc:sldMk cId="976063294" sldId="290"/>
            <ac:graphicFrameMk id="17" creationId="{C7BC7E90-196F-4978-80FA-D0913024EE6E}"/>
          </ac:graphicFrameMkLst>
        </pc:graphicFrameChg>
        <pc:graphicFrameChg chg="add modGraphic">
          <ac:chgData name="P D V PAVAN" userId="3fecef62cfbc9638" providerId="LiveId" clId="{38E364A5-51D4-49EF-973D-5D9FEE957437}" dt="2022-01-04T04:56:07.011" v="1637" actId="207"/>
          <ac:graphicFrameMkLst>
            <pc:docMk/>
            <pc:sldMk cId="976063294" sldId="290"/>
            <ac:graphicFrameMk id="26" creationId="{B59EB2C3-00A6-41E9-8290-608C5D5E2BF3}"/>
          </ac:graphicFrameMkLst>
        </pc:graphicFrameChg>
        <pc:cxnChg chg="add del">
          <ac:chgData name="P D V PAVAN" userId="3fecef62cfbc9638" providerId="LiveId" clId="{38E364A5-51D4-49EF-973D-5D9FEE957437}" dt="2022-01-04T04:46:58.885" v="1457" actId="26606"/>
          <ac:cxnSpMkLst>
            <pc:docMk/>
            <pc:sldMk cId="976063294" sldId="290"/>
            <ac:cxnSpMk id="11" creationId="{1F16A8D4-FE87-4604-88B2-394B5D1EB437}"/>
          </ac:cxnSpMkLst>
        </pc:cxnChg>
      </pc:sldChg>
      <pc:sldChg chg="addSp delSp modSp new mod setBg">
        <pc:chgData name="P D V PAVAN" userId="3fecef62cfbc9638" providerId="LiveId" clId="{38E364A5-51D4-49EF-973D-5D9FEE957437}" dt="2022-01-04T04:59:23.325" v="1666" actId="26606"/>
        <pc:sldMkLst>
          <pc:docMk/>
          <pc:sldMk cId="3493285110" sldId="291"/>
        </pc:sldMkLst>
        <pc:spChg chg="add del">
          <ac:chgData name="P D V PAVAN" userId="3fecef62cfbc9638" providerId="LiveId" clId="{38E364A5-51D4-49EF-973D-5D9FEE957437}" dt="2022-01-04T04:59:10.922" v="1662" actId="478"/>
          <ac:spMkLst>
            <pc:docMk/>
            <pc:sldMk cId="3493285110" sldId="291"/>
            <ac:spMk id="2" creationId="{927592BE-1A9B-4C34-BE3A-62DC1718959B}"/>
          </ac:spMkLst>
        </pc:spChg>
        <pc:spChg chg="del">
          <ac:chgData name="P D V PAVAN" userId="3fecef62cfbc9638" providerId="LiveId" clId="{38E364A5-51D4-49EF-973D-5D9FEE957437}" dt="2022-01-04T04:58:03.563" v="1643"/>
          <ac:spMkLst>
            <pc:docMk/>
            <pc:sldMk cId="3493285110" sldId="291"/>
            <ac:spMk id="3" creationId="{8D668525-05E1-41E0-8B65-F917B5E73CA0}"/>
          </ac:spMkLst>
        </pc:spChg>
        <pc:spChg chg="add del mod">
          <ac:chgData name="P D V PAVAN" userId="3fecef62cfbc9638" providerId="LiveId" clId="{38E364A5-51D4-49EF-973D-5D9FEE957437}" dt="2022-01-04T04:59:14.010" v="1663" actId="478"/>
          <ac:spMkLst>
            <pc:docMk/>
            <pc:sldMk cId="3493285110" sldId="291"/>
            <ac:spMk id="4" creationId="{0C1FEB95-9A84-4320-BEBA-8A4D83796B72}"/>
          </ac:spMkLst>
        </pc:spChg>
        <pc:spChg chg="add del">
          <ac:chgData name="P D V PAVAN" userId="3fecef62cfbc9638" providerId="LiveId" clId="{38E364A5-51D4-49EF-973D-5D9FEE957437}" dt="2022-01-04T04:58:09.619" v="1645"/>
          <ac:spMkLst>
            <pc:docMk/>
            <pc:sldMk cId="3493285110" sldId="291"/>
            <ac:spMk id="5" creationId="{3E6E6465-9EB5-418E-8230-302975489796}"/>
          </ac:spMkLst>
        </pc:spChg>
        <pc:spChg chg="add del">
          <ac:chgData name="P D V PAVAN" userId="3fecef62cfbc9638" providerId="LiveId" clId="{38E364A5-51D4-49EF-973D-5D9FEE957437}" dt="2022-01-04T04:59:23.315" v="1665" actId="26606"/>
          <ac:spMkLst>
            <pc:docMk/>
            <pc:sldMk cId="3493285110" sldId="291"/>
            <ac:spMk id="8" creationId="{B670DBD5-770C-4383-9F54-5B86E86BD5BB}"/>
          </ac:spMkLst>
        </pc:spChg>
        <pc:spChg chg="add">
          <ac:chgData name="P D V PAVAN" userId="3fecef62cfbc9638" providerId="LiveId" clId="{38E364A5-51D4-49EF-973D-5D9FEE957437}" dt="2022-01-04T04:59:23.325" v="1666" actId="26606"/>
          <ac:spMkLst>
            <pc:docMk/>
            <pc:sldMk cId="3493285110" sldId="291"/>
            <ac:spMk id="10" creationId="{AB8C311F-7253-4AED-9701-7FC0708C41C7}"/>
          </ac:spMkLst>
        </pc:spChg>
        <pc:spChg chg="add del">
          <ac:chgData name="P D V PAVAN" userId="3fecef62cfbc9638" providerId="LiveId" clId="{38E364A5-51D4-49EF-973D-5D9FEE957437}" dt="2022-01-04T04:58:32.607" v="1653" actId="26606"/>
          <ac:spMkLst>
            <pc:docMk/>
            <pc:sldMk cId="3493285110" sldId="291"/>
            <ac:spMk id="11" creationId="{42A4FC2C-047E-45A5-965D-8E1E3BF09BC6}"/>
          </ac:spMkLst>
        </pc:spChg>
        <pc:spChg chg="add">
          <ac:chgData name="P D V PAVAN" userId="3fecef62cfbc9638" providerId="LiveId" clId="{38E364A5-51D4-49EF-973D-5D9FEE957437}" dt="2022-01-04T04:59:23.325" v="1666" actId="26606"/>
          <ac:spMkLst>
            <pc:docMk/>
            <pc:sldMk cId="3493285110" sldId="291"/>
            <ac:spMk id="13" creationId="{E2384209-CB15-4CDF-9D31-C44FD9A3F20D}"/>
          </ac:spMkLst>
        </pc:spChg>
        <pc:spChg chg="add">
          <ac:chgData name="P D V PAVAN" userId="3fecef62cfbc9638" providerId="LiveId" clId="{38E364A5-51D4-49EF-973D-5D9FEE957437}" dt="2022-01-04T04:59:23.325" v="1666" actId="26606"/>
          <ac:spMkLst>
            <pc:docMk/>
            <pc:sldMk cId="3493285110" sldId="291"/>
            <ac:spMk id="15" creationId="{2633B3B5-CC90-43F0-8714-D31D1F3F0209}"/>
          </ac:spMkLst>
        </pc:spChg>
        <pc:spChg chg="add">
          <ac:chgData name="P D V PAVAN" userId="3fecef62cfbc9638" providerId="LiveId" clId="{38E364A5-51D4-49EF-973D-5D9FEE957437}" dt="2022-01-04T04:59:23.325" v="1666" actId="26606"/>
          <ac:spMkLst>
            <pc:docMk/>
            <pc:sldMk cId="3493285110" sldId="291"/>
            <ac:spMk id="17" creationId="{A8D57A06-A426-446D-B02C-A2DC6B62E45E}"/>
          </ac:spMkLst>
        </pc:spChg>
        <pc:picChg chg="add mod modCrop">
          <ac:chgData name="P D V PAVAN" userId="3fecef62cfbc9638" providerId="LiveId" clId="{38E364A5-51D4-49EF-973D-5D9FEE957437}" dt="2022-01-04T04:59:23.325" v="1666" actId="26606"/>
          <ac:picMkLst>
            <pc:docMk/>
            <pc:sldMk cId="3493285110" sldId="291"/>
            <ac:picMk id="6" creationId="{C9C9D851-027C-4139-A6C6-57B74F4849C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41BECC-0F16-4635-921E-CAF69B55192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13AFFF4-F697-4B18-8B04-4BE85000E527}">
      <dgm:prSet/>
      <dgm:spPr/>
      <dgm:t>
        <a:bodyPr/>
        <a:lstStyle/>
        <a:p>
          <a:r>
            <a:rPr lang="en-IN"/>
            <a:t>#include &lt;util/atomic.h&gt; // For the ATOMIC_BLOCK macro</a:t>
          </a:r>
          <a:endParaRPr lang="en-US"/>
        </a:p>
      </dgm:t>
    </dgm:pt>
    <dgm:pt modelId="{6D0A0C28-9F71-4DC5-8291-9127CB218905}" type="parTrans" cxnId="{36757363-8B07-4DC7-B0A1-DECB87F084A7}">
      <dgm:prSet/>
      <dgm:spPr/>
      <dgm:t>
        <a:bodyPr/>
        <a:lstStyle/>
        <a:p>
          <a:endParaRPr lang="en-US"/>
        </a:p>
      </dgm:t>
    </dgm:pt>
    <dgm:pt modelId="{868E662E-7476-44DA-BC14-1EDE40C145D9}" type="sibTrans" cxnId="{36757363-8B07-4DC7-B0A1-DECB87F084A7}">
      <dgm:prSet/>
      <dgm:spPr/>
      <dgm:t>
        <a:bodyPr/>
        <a:lstStyle/>
        <a:p>
          <a:endParaRPr lang="en-US"/>
        </a:p>
      </dgm:t>
    </dgm:pt>
    <dgm:pt modelId="{FD6279F1-9BF7-4972-8207-AB26026B85C9}">
      <dgm:prSet/>
      <dgm:spPr/>
      <dgm:t>
        <a:bodyPr/>
        <a:lstStyle/>
        <a:p>
          <a:r>
            <a:rPr lang="en-IN"/>
            <a:t>#define ENCA 3// YELLOW</a:t>
          </a:r>
          <a:endParaRPr lang="en-US"/>
        </a:p>
      </dgm:t>
    </dgm:pt>
    <dgm:pt modelId="{5575DC3C-8CC1-4BD8-9ECD-D092FE6A4725}" type="parTrans" cxnId="{21694DEB-49F5-49CA-A770-06CDFF3F9CE9}">
      <dgm:prSet/>
      <dgm:spPr/>
      <dgm:t>
        <a:bodyPr/>
        <a:lstStyle/>
        <a:p>
          <a:endParaRPr lang="en-US"/>
        </a:p>
      </dgm:t>
    </dgm:pt>
    <dgm:pt modelId="{F52FAE5F-5372-4F74-932B-912956F481C9}" type="sibTrans" cxnId="{21694DEB-49F5-49CA-A770-06CDFF3F9CE9}">
      <dgm:prSet/>
      <dgm:spPr/>
      <dgm:t>
        <a:bodyPr/>
        <a:lstStyle/>
        <a:p>
          <a:endParaRPr lang="en-US"/>
        </a:p>
      </dgm:t>
    </dgm:pt>
    <dgm:pt modelId="{08156D42-C84C-46F6-BCB0-1563978F6602}">
      <dgm:prSet/>
      <dgm:spPr/>
      <dgm:t>
        <a:bodyPr/>
        <a:lstStyle/>
        <a:p>
          <a:r>
            <a:rPr lang="en-IN"/>
            <a:t>#define ENCB 8 // WHITE</a:t>
          </a:r>
          <a:endParaRPr lang="en-US"/>
        </a:p>
      </dgm:t>
    </dgm:pt>
    <dgm:pt modelId="{808557AD-1BE7-4451-9C05-D2B6411F2E97}" type="parTrans" cxnId="{E410AF48-CC9B-432A-99C5-95C867F7706D}">
      <dgm:prSet/>
      <dgm:spPr/>
      <dgm:t>
        <a:bodyPr/>
        <a:lstStyle/>
        <a:p>
          <a:endParaRPr lang="en-US"/>
        </a:p>
      </dgm:t>
    </dgm:pt>
    <dgm:pt modelId="{5CC7254B-5F84-4404-9ECF-B338168C246D}" type="sibTrans" cxnId="{E410AF48-CC9B-432A-99C5-95C867F7706D}">
      <dgm:prSet/>
      <dgm:spPr/>
      <dgm:t>
        <a:bodyPr/>
        <a:lstStyle/>
        <a:p>
          <a:endParaRPr lang="en-US"/>
        </a:p>
      </dgm:t>
    </dgm:pt>
    <dgm:pt modelId="{394D7804-1E38-4E24-B05A-1F10567145BC}">
      <dgm:prSet/>
      <dgm:spPr/>
      <dgm:t>
        <a:bodyPr/>
        <a:lstStyle/>
        <a:p>
          <a:r>
            <a:rPr lang="en-IN"/>
            <a:t>Volatile signed  long posi = 0; // specify posi as volatile signed </a:t>
          </a:r>
          <a:endParaRPr lang="en-US"/>
        </a:p>
      </dgm:t>
    </dgm:pt>
    <dgm:pt modelId="{1F185EA1-71D2-43A8-A017-5EE6EB4A8463}" type="parTrans" cxnId="{E9CE0E2D-3227-4714-AF1A-E0AD4A78D0B3}">
      <dgm:prSet/>
      <dgm:spPr/>
      <dgm:t>
        <a:bodyPr/>
        <a:lstStyle/>
        <a:p>
          <a:endParaRPr lang="en-US"/>
        </a:p>
      </dgm:t>
    </dgm:pt>
    <dgm:pt modelId="{5CA816BD-C950-4A79-9A95-A1085C7E72F8}" type="sibTrans" cxnId="{E9CE0E2D-3227-4714-AF1A-E0AD4A78D0B3}">
      <dgm:prSet/>
      <dgm:spPr/>
      <dgm:t>
        <a:bodyPr/>
        <a:lstStyle/>
        <a:p>
          <a:endParaRPr lang="en-US"/>
        </a:p>
      </dgm:t>
    </dgm:pt>
    <dgm:pt modelId="{30624B7D-28BF-4392-911A-B2209A3140B4}">
      <dgm:prSet/>
      <dgm:spPr/>
      <dgm:t>
        <a:bodyPr/>
        <a:lstStyle/>
        <a:p>
          <a:r>
            <a:rPr lang="en-IN"/>
            <a:t>void setup() {</a:t>
          </a:r>
          <a:endParaRPr lang="en-US"/>
        </a:p>
      </dgm:t>
    </dgm:pt>
    <dgm:pt modelId="{17B6B0C5-C3F8-4B77-A85D-7F9BE88F7F54}" type="parTrans" cxnId="{B509D688-E3AF-43F2-AB21-895DBF83D268}">
      <dgm:prSet/>
      <dgm:spPr/>
      <dgm:t>
        <a:bodyPr/>
        <a:lstStyle/>
        <a:p>
          <a:endParaRPr lang="en-US"/>
        </a:p>
      </dgm:t>
    </dgm:pt>
    <dgm:pt modelId="{31CFFEBD-DC27-460C-AE7B-A7C61D854E18}" type="sibTrans" cxnId="{B509D688-E3AF-43F2-AB21-895DBF83D268}">
      <dgm:prSet/>
      <dgm:spPr/>
      <dgm:t>
        <a:bodyPr/>
        <a:lstStyle/>
        <a:p>
          <a:endParaRPr lang="en-US"/>
        </a:p>
      </dgm:t>
    </dgm:pt>
    <dgm:pt modelId="{DC659960-8BD9-436E-B6AF-6DC3B670C3D8}">
      <dgm:prSet/>
      <dgm:spPr/>
      <dgm:t>
        <a:bodyPr/>
        <a:lstStyle/>
        <a:p>
          <a:r>
            <a:rPr lang="en-IN"/>
            <a:t>Serial.begin(9600);</a:t>
          </a:r>
          <a:endParaRPr lang="en-US"/>
        </a:p>
      </dgm:t>
    </dgm:pt>
    <dgm:pt modelId="{C8E3DCE3-2545-4579-93D7-CC95922A12BB}" type="parTrans" cxnId="{767D1B8F-A9B6-466A-B033-FB0767B96408}">
      <dgm:prSet/>
      <dgm:spPr/>
      <dgm:t>
        <a:bodyPr/>
        <a:lstStyle/>
        <a:p>
          <a:endParaRPr lang="en-US"/>
        </a:p>
      </dgm:t>
    </dgm:pt>
    <dgm:pt modelId="{25686125-9E40-4C7E-858D-8CDB381486B0}" type="sibTrans" cxnId="{767D1B8F-A9B6-466A-B033-FB0767B96408}">
      <dgm:prSet/>
      <dgm:spPr/>
      <dgm:t>
        <a:bodyPr/>
        <a:lstStyle/>
        <a:p>
          <a:endParaRPr lang="en-US"/>
        </a:p>
      </dgm:t>
    </dgm:pt>
    <dgm:pt modelId="{8C95C541-600E-4C34-A7CB-4F8785D9E1A1}">
      <dgm:prSet/>
      <dgm:spPr/>
      <dgm:t>
        <a:bodyPr/>
        <a:lstStyle/>
        <a:p>
          <a:r>
            <a:rPr lang="en-IN"/>
            <a:t>pinMode(ENCA,INPUT_PULLUP);</a:t>
          </a:r>
          <a:endParaRPr lang="en-US"/>
        </a:p>
      </dgm:t>
    </dgm:pt>
    <dgm:pt modelId="{43231DE1-C64C-4164-B58E-E1117F9EDA79}" type="parTrans" cxnId="{65B8BC8A-99FF-4C4A-B405-A37CD4C91DEE}">
      <dgm:prSet/>
      <dgm:spPr/>
      <dgm:t>
        <a:bodyPr/>
        <a:lstStyle/>
        <a:p>
          <a:endParaRPr lang="en-US"/>
        </a:p>
      </dgm:t>
    </dgm:pt>
    <dgm:pt modelId="{D12291F6-7F51-4B11-B6E2-775F91F977F2}" type="sibTrans" cxnId="{65B8BC8A-99FF-4C4A-B405-A37CD4C91DEE}">
      <dgm:prSet/>
      <dgm:spPr/>
      <dgm:t>
        <a:bodyPr/>
        <a:lstStyle/>
        <a:p>
          <a:endParaRPr lang="en-US"/>
        </a:p>
      </dgm:t>
    </dgm:pt>
    <dgm:pt modelId="{84961D6A-F03D-400F-8E3D-1B31F217FCFB}">
      <dgm:prSet/>
      <dgm:spPr/>
      <dgm:t>
        <a:bodyPr/>
        <a:lstStyle/>
        <a:p>
          <a:r>
            <a:rPr lang="en-IN"/>
            <a:t>pinMode(ENCB,INPUT);</a:t>
          </a:r>
          <a:endParaRPr lang="en-US"/>
        </a:p>
      </dgm:t>
    </dgm:pt>
    <dgm:pt modelId="{467C84B5-815F-4EFB-9585-17B700FC4AC5}" type="parTrans" cxnId="{D6C2E53D-83E0-4378-A590-80B23B38B1B5}">
      <dgm:prSet/>
      <dgm:spPr/>
      <dgm:t>
        <a:bodyPr/>
        <a:lstStyle/>
        <a:p>
          <a:endParaRPr lang="en-US"/>
        </a:p>
      </dgm:t>
    </dgm:pt>
    <dgm:pt modelId="{04EA6BB4-4B9E-41E5-93E3-7431D7CA6EAF}" type="sibTrans" cxnId="{D6C2E53D-83E0-4378-A590-80B23B38B1B5}">
      <dgm:prSet/>
      <dgm:spPr/>
      <dgm:t>
        <a:bodyPr/>
        <a:lstStyle/>
        <a:p>
          <a:endParaRPr lang="en-US"/>
        </a:p>
      </dgm:t>
    </dgm:pt>
    <dgm:pt modelId="{FE87A04C-9050-4EA2-B236-4D3D42394FC6}">
      <dgm:prSet/>
      <dgm:spPr/>
      <dgm:t>
        <a:bodyPr/>
        <a:lstStyle/>
        <a:p>
          <a:r>
            <a:rPr lang="en-IN"/>
            <a:t>attachInterrupt(digitalPinToInterrupt(ENCA),readEncoder,RISING);</a:t>
          </a:r>
          <a:endParaRPr lang="en-US"/>
        </a:p>
      </dgm:t>
    </dgm:pt>
    <dgm:pt modelId="{2F92BC8C-9931-4A2E-B13A-C71B1666BB1E}" type="parTrans" cxnId="{2001DCE9-46BB-40B3-8AB7-8D06455C4C73}">
      <dgm:prSet/>
      <dgm:spPr/>
      <dgm:t>
        <a:bodyPr/>
        <a:lstStyle/>
        <a:p>
          <a:endParaRPr lang="en-US"/>
        </a:p>
      </dgm:t>
    </dgm:pt>
    <dgm:pt modelId="{19643E31-25DF-4413-810B-1C4973B9C33A}" type="sibTrans" cxnId="{2001DCE9-46BB-40B3-8AB7-8D06455C4C73}">
      <dgm:prSet/>
      <dgm:spPr/>
      <dgm:t>
        <a:bodyPr/>
        <a:lstStyle/>
        <a:p>
          <a:endParaRPr lang="en-US"/>
        </a:p>
      </dgm:t>
    </dgm:pt>
    <dgm:pt modelId="{C93F5B79-A048-49F6-B24A-F49F7CD7AB22}">
      <dgm:prSet/>
      <dgm:spPr/>
      <dgm:t>
        <a:bodyPr/>
        <a:lstStyle/>
        <a:p>
          <a:r>
            <a:rPr lang="en-IN"/>
            <a:t>}</a:t>
          </a:r>
          <a:endParaRPr lang="en-US"/>
        </a:p>
      </dgm:t>
    </dgm:pt>
    <dgm:pt modelId="{F6A2B245-8053-48B5-87AF-890CA09331C8}" type="parTrans" cxnId="{1FDB0793-B621-472A-A9F1-46AEB06C9565}">
      <dgm:prSet/>
      <dgm:spPr/>
      <dgm:t>
        <a:bodyPr/>
        <a:lstStyle/>
        <a:p>
          <a:endParaRPr lang="en-US"/>
        </a:p>
      </dgm:t>
    </dgm:pt>
    <dgm:pt modelId="{F66B63BF-B3F5-4A4E-8F86-19BFF48ADFFF}" type="sibTrans" cxnId="{1FDB0793-B621-472A-A9F1-46AEB06C9565}">
      <dgm:prSet/>
      <dgm:spPr/>
      <dgm:t>
        <a:bodyPr/>
        <a:lstStyle/>
        <a:p>
          <a:endParaRPr lang="en-US"/>
        </a:p>
      </dgm:t>
    </dgm:pt>
    <dgm:pt modelId="{5F845D7E-DA3D-4769-9CF4-5D5B4D273DE6}">
      <dgm:prSet/>
      <dgm:spPr/>
      <dgm:t>
        <a:bodyPr/>
        <a:lstStyle/>
        <a:p>
          <a:r>
            <a:rPr lang="en-IN"/>
            <a:t>}</a:t>
          </a:r>
          <a:endParaRPr lang="en-US"/>
        </a:p>
      </dgm:t>
    </dgm:pt>
    <dgm:pt modelId="{3705C93A-C392-4D69-A52D-9B679806BCED}" type="parTrans" cxnId="{5971DDEB-6547-45C3-9EB9-3E8F9DD30FDD}">
      <dgm:prSet/>
      <dgm:spPr/>
      <dgm:t>
        <a:bodyPr/>
        <a:lstStyle/>
        <a:p>
          <a:endParaRPr lang="en-US"/>
        </a:p>
      </dgm:t>
    </dgm:pt>
    <dgm:pt modelId="{E4C85994-760A-41D4-A136-82A8CD75CFD7}" type="sibTrans" cxnId="{5971DDEB-6547-45C3-9EB9-3E8F9DD30FDD}">
      <dgm:prSet/>
      <dgm:spPr/>
      <dgm:t>
        <a:bodyPr/>
        <a:lstStyle/>
        <a:p>
          <a:endParaRPr lang="en-US"/>
        </a:p>
      </dgm:t>
    </dgm:pt>
    <dgm:pt modelId="{02175C5A-AC1C-4482-9B71-4F7B178E27DB}" type="pres">
      <dgm:prSet presAssocID="{E941BECC-0F16-4635-921E-CAF69B55192D}" presName="vert0" presStyleCnt="0">
        <dgm:presLayoutVars>
          <dgm:dir/>
          <dgm:animOne val="branch"/>
          <dgm:animLvl val="lvl"/>
        </dgm:presLayoutVars>
      </dgm:prSet>
      <dgm:spPr/>
    </dgm:pt>
    <dgm:pt modelId="{F7F2DDE1-394A-42E9-AB0D-B2335D23FE12}" type="pres">
      <dgm:prSet presAssocID="{E13AFFF4-F697-4B18-8B04-4BE85000E527}" presName="thickLine" presStyleLbl="alignNode1" presStyleIdx="0" presStyleCnt="11"/>
      <dgm:spPr/>
    </dgm:pt>
    <dgm:pt modelId="{04B8D898-72BB-4A85-B4E7-124889C12C28}" type="pres">
      <dgm:prSet presAssocID="{E13AFFF4-F697-4B18-8B04-4BE85000E527}" presName="horz1" presStyleCnt="0"/>
      <dgm:spPr/>
    </dgm:pt>
    <dgm:pt modelId="{AEAF661E-6CA0-4AEF-B1C6-6677AED3DBDE}" type="pres">
      <dgm:prSet presAssocID="{E13AFFF4-F697-4B18-8B04-4BE85000E527}" presName="tx1" presStyleLbl="revTx" presStyleIdx="0" presStyleCnt="11"/>
      <dgm:spPr/>
    </dgm:pt>
    <dgm:pt modelId="{2CDD8453-537A-4178-A441-06A3BF5413EC}" type="pres">
      <dgm:prSet presAssocID="{E13AFFF4-F697-4B18-8B04-4BE85000E527}" presName="vert1" presStyleCnt="0"/>
      <dgm:spPr/>
    </dgm:pt>
    <dgm:pt modelId="{E2437FEA-DEC6-4052-B6DC-00930B919A30}" type="pres">
      <dgm:prSet presAssocID="{FD6279F1-9BF7-4972-8207-AB26026B85C9}" presName="thickLine" presStyleLbl="alignNode1" presStyleIdx="1" presStyleCnt="11"/>
      <dgm:spPr/>
    </dgm:pt>
    <dgm:pt modelId="{0B43D1AD-DFCD-45F4-8268-F1184038A410}" type="pres">
      <dgm:prSet presAssocID="{FD6279F1-9BF7-4972-8207-AB26026B85C9}" presName="horz1" presStyleCnt="0"/>
      <dgm:spPr/>
    </dgm:pt>
    <dgm:pt modelId="{DF1E1D9F-6EB9-42FC-A4D2-A5BD2B203277}" type="pres">
      <dgm:prSet presAssocID="{FD6279F1-9BF7-4972-8207-AB26026B85C9}" presName="tx1" presStyleLbl="revTx" presStyleIdx="1" presStyleCnt="11"/>
      <dgm:spPr/>
    </dgm:pt>
    <dgm:pt modelId="{AA0291F4-249D-4246-AB00-869667A23748}" type="pres">
      <dgm:prSet presAssocID="{FD6279F1-9BF7-4972-8207-AB26026B85C9}" presName="vert1" presStyleCnt="0"/>
      <dgm:spPr/>
    </dgm:pt>
    <dgm:pt modelId="{4B83C0ED-25EA-445D-8E16-4C56112050CD}" type="pres">
      <dgm:prSet presAssocID="{08156D42-C84C-46F6-BCB0-1563978F6602}" presName="thickLine" presStyleLbl="alignNode1" presStyleIdx="2" presStyleCnt="11"/>
      <dgm:spPr/>
    </dgm:pt>
    <dgm:pt modelId="{76BAA372-F17A-4093-B125-94734E885D56}" type="pres">
      <dgm:prSet presAssocID="{08156D42-C84C-46F6-BCB0-1563978F6602}" presName="horz1" presStyleCnt="0"/>
      <dgm:spPr/>
    </dgm:pt>
    <dgm:pt modelId="{18A7C1F7-4400-421B-8B66-96FCDB5F44A2}" type="pres">
      <dgm:prSet presAssocID="{08156D42-C84C-46F6-BCB0-1563978F6602}" presName="tx1" presStyleLbl="revTx" presStyleIdx="2" presStyleCnt="11"/>
      <dgm:spPr/>
    </dgm:pt>
    <dgm:pt modelId="{E24FAF84-7A10-4F89-B43F-312B32C3FB88}" type="pres">
      <dgm:prSet presAssocID="{08156D42-C84C-46F6-BCB0-1563978F6602}" presName="vert1" presStyleCnt="0"/>
      <dgm:spPr/>
    </dgm:pt>
    <dgm:pt modelId="{D4EBF24D-C6C1-4667-BCB8-1C456639FF09}" type="pres">
      <dgm:prSet presAssocID="{394D7804-1E38-4E24-B05A-1F10567145BC}" presName="thickLine" presStyleLbl="alignNode1" presStyleIdx="3" presStyleCnt="11"/>
      <dgm:spPr/>
    </dgm:pt>
    <dgm:pt modelId="{0BC7C359-613E-46E3-9665-B9E6FB8AA98A}" type="pres">
      <dgm:prSet presAssocID="{394D7804-1E38-4E24-B05A-1F10567145BC}" presName="horz1" presStyleCnt="0"/>
      <dgm:spPr/>
    </dgm:pt>
    <dgm:pt modelId="{DA616023-DD04-476D-8024-F99D5B7B2060}" type="pres">
      <dgm:prSet presAssocID="{394D7804-1E38-4E24-B05A-1F10567145BC}" presName="tx1" presStyleLbl="revTx" presStyleIdx="3" presStyleCnt="11"/>
      <dgm:spPr/>
    </dgm:pt>
    <dgm:pt modelId="{05D1A69B-7573-4B32-ABCD-B78A83015D65}" type="pres">
      <dgm:prSet presAssocID="{394D7804-1E38-4E24-B05A-1F10567145BC}" presName="vert1" presStyleCnt="0"/>
      <dgm:spPr/>
    </dgm:pt>
    <dgm:pt modelId="{5D7E9067-FC23-40D9-B4E7-494D49DD26F7}" type="pres">
      <dgm:prSet presAssocID="{30624B7D-28BF-4392-911A-B2209A3140B4}" presName="thickLine" presStyleLbl="alignNode1" presStyleIdx="4" presStyleCnt="11"/>
      <dgm:spPr/>
    </dgm:pt>
    <dgm:pt modelId="{889FB8FC-4250-4BBC-AC09-0CF69D72CB0B}" type="pres">
      <dgm:prSet presAssocID="{30624B7D-28BF-4392-911A-B2209A3140B4}" presName="horz1" presStyleCnt="0"/>
      <dgm:spPr/>
    </dgm:pt>
    <dgm:pt modelId="{1180419D-0B91-47F3-9B88-5527F4E6AECD}" type="pres">
      <dgm:prSet presAssocID="{30624B7D-28BF-4392-911A-B2209A3140B4}" presName="tx1" presStyleLbl="revTx" presStyleIdx="4" presStyleCnt="11"/>
      <dgm:spPr/>
    </dgm:pt>
    <dgm:pt modelId="{5674356C-DBDA-4765-9E33-43C83089D6CD}" type="pres">
      <dgm:prSet presAssocID="{30624B7D-28BF-4392-911A-B2209A3140B4}" presName="vert1" presStyleCnt="0"/>
      <dgm:spPr/>
    </dgm:pt>
    <dgm:pt modelId="{ACA03643-FDF9-47E0-A2BA-E257FC67CAFE}" type="pres">
      <dgm:prSet presAssocID="{DC659960-8BD9-436E-B6AF-6DC3B670C3D8}" presName="thickLine" presStyleLbl="alignNode1" presStyleIdx="5" presStyleCnt="11"/>
      <dgm:spPr/>
    </dgm:pt>
    <dgm:pt modelId="{881099FD-39AF-43AA-93DA-3EB980C1EF71}" type="pres">
      <dgm:prSet presAssocID="{DC659960-8BD9-436E-B6AF-6DC3B670C3D8}" presName="horz1" presStyleCnt="0"/>
      <dgm:spPr/>
    </dgm:pt>
    <dgm:pt modelId="{1145701A-37A4-44E0-B55C-CA2498DDF931}" type="pres">
      <dgm:prSet presAssocID="{DC659960-8BD9-436E-B6AF-6DC3B670C3D8}" presName="tx1" presStyleLbl="revTx" presStyleIdx="5" presStyleCnt="11"/>
      <dgm:spPr/>
    </dgm:pt>
    <dgm:pt modelId="{1F08C249-DDFC-4DA3-9229-39CEBBC700DC}" type="pres">
      <dgm:prSet presAssocID="{DC659960-8BD9-436E-B6AF-6DC3B670C3D8}" presName="vert1" presStyleCnt="0"/>
      <dgm:spPr/>
    </dgm:pt>
    <dgm:pt modelId="{9205FA08-D00A-4FEF-B61D-04DBC8642272}" type="pres">
      <dgm:prSet presAssocID="{8C95C541-600E-4C34-A7CB-4F8785D9E1A1}" presName="thickLine" presStyleLbl="alignNode1" presStyleIdx="6" presStyleCnt="11"/>
      <dgm:spPr/>
    </dgm:pt>
    <dgm:pt modelId="{B1B858C7-1284-44E0-B61F-D9E03453E17E}" type="pres">
      <dgm:prSet presAssocID="{8C95C541-600E-4C34-A7CB-4F8785D9E1A1}" presName="horz1" presStyleCnt="0"/>
      <dgm:spPr/>
    </dgm:pt>
    <dgm:pt modelId="{7DAB2F21-4F36-4136-AD51-C75416C372A0}" type="pres">
      <dgm:prSet presAssocID="{8C95C541-600E-4C34-A7CB-4F8785D9E1A1}" presName="tx1" presStyleLbl="revTx" presStyleIdx="6" presStyleCnt="11"/>
      <dgm:spPr/>
    </dgm:pt>
    <dgm:pt modelId="{D8EB8D62-6CCD-4ED7-A296-4DC6F3DFCC19}" type="pres">
      <dgm:prSet presAssocID="{8C95C541-600E-4C34-A7CB-4F8785D9E1A1}" presName="vert1" presStyleCnt="0"/>
      <dgm:spPr/>
    </dgm:pt>
    <dgm:pt modelId="{6666B25F-987E-4452-9015-8105D15E0966}" type="pres">
      <dgm:prSet presAssocID="{84961D6A-F03D-400F-8E3D-1B31F217FCFB}" presName="thickLine" presStyleLbl="alignNode1" presStyleIdx="7" presStyleCnt="11"/>
      <dgm:spPr/>
    </dgm:pt>
    <dgm:pt modelId="{668090A7-AA94-4407-A3A0-5B3E05577159}" type="pres">
      <dgm:prSet presAssocID="{84961D6A-F03D-400F-8E3D-1B31F217FCFB}" presName="horz1" presStyleCnt="0"/>
      <dgm:spPr/>
    </dgm:pt>
    <dgm:pt modelId="{8F326FD9-BBA9-4575-9BFA-B4740164B446}" type="pres">
      <dgm:prSet presAssocID="{84961D6A-F03D-400F-8E3D-1B31F217FCFB}" presName="tx1" presStyleLbl="revTx" presStyleIdx="7" presStyleCnt="11"/>
      <dgm:spPr/>
    </dgm:pt>
    <dgm:pt modelId="{74666034-CCD1-4E99-B9C2-611EB021BF5C}" type="pres">
      <dgm:prSet presAssocID="{84961D6A-F03D-400F-8E3D-1B31F217FCFB}" presName="vert1" presStyleCnt="0"/>
      <dgm:spPr/>
    </dgm:pt>
    <dgm:pt modelId="{120131BE-1594-453C-9365-8CF1FB501D32}" type="pres">
      <dgm:prSet presAssocID="{FE87A04C-9050-4EA2-B236-4D3D42394FC6}" presName="thickLine" presStyleLbl="alignNode1" presStyleIdx="8" presStyleCnt="11"/>
      <dgm:spPr/>
    </dgm:pt>
    <dgm:pt modelId="{2425C7CC-2F05-4A19-9AEB-0214C77E9B8F}" type="pres">
      <dgm:prSet presAssocID="{FE87A04C-9050-4EA2-B236-4D3D42394FC6}" presName="horz1" presStyleCnt="0"/>
      <dgm:spPr/>
    </dgm:pt>
    <dgm:pt modelId="{A2EBB53B-B36D-461D-85D9-5F189783B44A}" type="pres">
      <dgm:prSet presAssocID="{FE87A04C-9050-4EA2-B236-4D3D42394FC6}" presName="tx1" presStyleLbl="revTx" presStyleIdx="8" presStyleCnt="11"/>
      <dgm:spPr/>
    </dgm:pt>
    <dgm:pt modelId="{8304556C-C0F3-4907-AF9F-426CEB98A398}" type="pres">
      <dgm:prSet presAssocID="{FE87A04C-9050-4EA2-B236-4D3D42394FC6}" presName="vert1" presStyleCnt="0"/>
      <dgm:spPr/>
    </dgm:pt>
    <dgm:pt modelId="{552946F7-5CFF-4134-AFC1-982521CD6AED}" type="pres">
      <dgm:prSet presAssocID="{C93F5B79-A048-49F6-B24A-F49F7CD7AB22}" presName="thickLine" presStyleLbl="alignNode1" presStyleIdx="9" presStyleCnt="11"/>
      <dgm:spPr/>
    </dgm:pt>
    <dgm:pt modelId="{81AD6DC4-E1D8-43EC-A555-0F8E914E57F6}" type="pres">
      <dgm:prSet presAssocID="{C93F5B79-A048-49F6-B24A-F49F7CD7AB22}" presName="horz1" presStyleCnt="0"/>
      <dgm:spPr/>
    </dgm:pt>
    <dgm:pt modelId="{7C5FF825-610C-46DE-AABC-4CBF8737C411}" type="pres">
      <dgm:prSet presAssocID="{C93F5B79-A048-49F6-B24A-F49F7CD7AB22}" presName="tx1" presStyleLbl="revTx" presStyleIdx="9" presStyleCnt="11"/>
      <dgm:spPr/>
    </dgm:pt>
    <dgm:pt modelId="{D467896A-9850-41B9-AC33-AB7A36284D89}" type="pres">
      <dgm:prSet presAssocID="{C93F5B79-A048-49F6-B24A-F49F7CD7AB22}" presName="vert1" presStyleCnt="0"/>
      <dgm:spPr/>
    </dgm:pt>
    <dgm:pt modelId="{68406E1A-9EA6-4F8D-861A-319DF536AD3D}" type="pres">
      <dgm:prSet presAssocID="{5F845D7E-DA3D-4769-9CF4-5D5B4D273DE6}" presName="thickLine" presStyleLbl="alignNode1" presStyleIdx="10" presStyleCnt="11"/>
      <dgm:spPr/>
    </dgm:pt>
    <dgm:pt modelId="{9E8002E7-E34B-471D-8888-AC67568A5BE5}" type="pres">
      <dgm:prSet presAssocID="{5F845D7E-DA3D-4769-9CF4-5D5B4D273DE6}" presName="horz1" presStyleCnt="0"/>
      <dgm:spPr/>
    </dgm:pt>
    <dgm:pt modelId="{16C75C7F-6496-4C83-A39F-CC403E8550D7}" type="pres">
      <dgm:prSet presAssocID="{5F845D7E-DA3D-4769-9CF4-5D5B4D273DE6}" presName="tx1" presStyleLbl="revTx" presStyleIdx="10" presStyleCnt="11"/>
      <dgm:spPr/>
    </dgm:pt>
    <dgm:pt modelId="{836A4BC9-451A-44B2-9830-3D226EEC7D65}" type="pres">
      <dgm:prSet presAssocID="{5F845D7E-DA3D-4769-9CF4-5D5B4D273DE6}" presName="vert1" presStyleCnt="0"/>
      <dgm:spPr/>
    </dgm:pt>
  </dgm:ptLst>
  <dgm:cxnLst>
    <dgm:cxn modelId="{DB195B04-FB35-4E83-94BC-414DD30CBADD}" type="presOf" srcId="{FE87A04C-9050-4EA2-B236-4D3D42394FC6}" destId="{A2EBB53B-B36D-461D-85D9-5F189783B44A}" srcOrd="0" destOrd="0" presId="urn:microsoft.com/office/officeart/2008/layout/LinedList"/>
    <dgm:cxn modelId="{2D86B70B-253C-406B-95F0-0660497E7306}" type="presOf" srcId="{84961D6A-F03D-400F-8E3D-1B31F217FCFB}" destId="{8F326FD9-BBA9-4575-9BFA-B4740164B446}" srcOrd="0" destOrd="0" presId="urn:microsoft.com/office/officeart/2008/layout/LinedList"/>
    <dgm:cxn modelId="{6057771D-1EB5-425F-A66C-2B06BE6BED0F}" type="presOf" srcId="{8C95C541-600E-4C34-A7CB-4F8785D9E1A1}" destId="{7DAB2F21-4F36-4136-AD51-C75416C372A0}" srcOrd="0" destOrd="0" presId="urn:microsoft.com/office/officeart/2008/layout/LinedList"/>
    <dgm:cxn modelId="{09B31426-7210-4157-B729-B43ADE2C515E}" type="presOf" srcId="{08156D42-C84C-46F6-BCB0-1563978F6602}" destId="{18A7C1F7-4400-421B-8B66-96FCDB5F44A2}" srcOrd="0" destOrd="0" presId="urn:microsoft.com/office/officeart/2008/layout/LinedList"/>
    <dgm:cxn modelId="{E9CE0E2D-3227-4714-AF1A-E0AD4A78D0B3}" srcId="{E941BECC-0F16-4635-921E-CAF69B55192D}" destId="{394D7804-1E38-4E24-B05A-1F10567145BC}" srcOrd="3" destOrd="0" parTransId="{1F185EA1-71D2-43A8-A017-5EE6EB4A8463}" sibTransId="{5CA816BD-C950-4A79-9A95-A1085C7E72F8}"/>
    <dgm:cxn modelId="{AAC6C42F-6FBB-45F5-8B26-4B5031492CD7}" type="presOf" srcId="{E13AFFF4-F697-4B18-8B04-4BE85000E527}" destId="{AEAF661E-6CA0-4AEF-B1C6-6677AED3DBDE}" srcOrd="0" destOrd="0" presId="urn:microsoft.com/office/officeart/2008/layout/LinedList"/>
    <dgm:cxn modelId="{02BB2C38-E2B9-4AF4-86D3-B73527B2C4DE}" type="presOf" srcId="{C93F5B79-A048-49F6-B24A-F49F7CD7AB22}" destId="{7C5FF825-610C-46DE-AABC-4CBF8737C411}" srcOrd="0" destOrd="0" presId="urn:microsoft.com/office/officeart/2008/layout/LinedList"/>
    <dgm:cxn modelId="{D6C2E53D-83E0-4378-A590-80B23B38B1B5}" srcId="{E941BECC-0F16-4635-921E-CAF69B55192D}" destId="{84961D6A-F03D-400F-8E3D-1B31F217FCFB}" srcOrd="7" destOrd="0" parTransId="{467C84B5-815F-4EFB-9585-17B700FC4AC5}" sibTransId="{04EA6BB4-4B9E-41E5-93E3-7431D7CA6EAF}"/>
    <dgm:cxn modelId="{390F133F-600B-426E-AC74-663E6E71B7B4}" type="presOf" srcId="{30624B7D-28BF-4392-911A-B2209A3140B4}" destId="{1180419D-0B91-47F3-9B88-5527F4E6AECD}" srcOrd="0" destOrd="0" presId="urn:microsoft.com/office/officeart/2008/layout/LinedList"/>
    <dgm:cxn modelId="{36757363-8B07-4DC7-B0A1-DECB87F084A7}" srcId="{E941BECC-0F16-4635-921E-CAF69B55192D}" destId="{E13AFFF4-F697-4B18-8B04-4BE85000E527}" srcOrd="0" destOrd="0" parTransId="{6D0A0C28-9F71-4DC5-8291-9127CB218905}" sibTransId="{868E662E-7476-44DA-BC14-1EDE40C145D9}"/>
    <dgm:cxn modelId="{72C38447-6D8E-43AD-90DA-5026613557F2}" type="presOf" srcId="{E941BECC-0F16-4635-921E-CAF69B55192D}" destId="{02175C5A-AC1C-4482-9B71-4F7B178E27DB}" srcOrd="0" destOrd="0" presId="urn:microsoft.com/office/officeart/2008/layout/LinedList"/>
    <dgm:cxn modelId="{E410AF48-CC9B-432A-99C5-95C867F7706D}" srcId="{E941BECC-0F16-4635-921E-CAF69B55192D}" destId="{08156D42-C84C-46F6-BCB0-1563978F6602}" srcOrd="2" destOrd="0" parTransId="{808557AD-1BE7-4451-9C05-D2B6411F2E97}" sibTransId="{5CC7254B-5F84-4404-9ECF-B338168C246D}"/>
    <dgm:cxn modelId="{47267478-FDAB-48F0-BDEE-2731A44321D7}" type="presOf" srcId="{394D7804-1E38-4E24-B05A-1F10567145BC}" destId="{DA616023-DD04-476D-8024-F99D5B7B2060}" srcOrd="0" destOrd="0" presId="urn:microsoft.com/office/officeart/2008/layout/LinedList"/>
    <dgm:cxn modelId="{B509D688-E3AF-43F2-AB21-895DBF83D268}" srcId="{E941BECC-0F16-4635-921E-CAF69B55192D}" destId="{30624B7D-28BF-4392-911A-B2209A3140B4}" srcOrd="4" destOrd="0" parTransId="{17B6B0C5-C3F8-4B77-A85D-7F9BE88F7F54}" sibTransId="{31CFFEBD-DC27-460C-AE7B-A7C61D854E18}"/>
    <dgm:cxn modelId="{65B8BC8A-99FF-4C4A-B405-A37CD4C91DEE}" srcId="{E941BECC-0F16-4635-921E-CAF69B55192D}" destId="{8C95C541-600E-4C34-A7CB-4F8785D9E1A1}" srcOrd="6" destOrd="0" parTransId="{43231DE1-C64C-4164-B58E-E1117F9EDA79}" sibTransId="{D12291F6-7F51-4B11-B6E2-775F91F977F2}"/>
    <dgm:cxn modelId="{767D1B8F-A9B6-466A-B033-FB0767B96408}" srcId="{E941BECC-0F16-4635-921E-CAF69B55192D}" destId="{DC659960-8BD9-436E-B6AF-6DC3B670C3D8}" srcOrd="5" destOrd="0" parTransId="{C8E3DCE3-2545-4579-93D7-CC95922A12BB}" sibTransId="{25686125-9E40-4C7E-858D-8CDB381486B0}"/>
    <dgm:cxn modelId="{1FDB0793-B621-472A-A9F1-46AEB06C9565}" srcId="{E941BECC-0F16-4635-921E-CAF69B55192D}" destId="{C93F5B79-A048-49F6-B24A-F49F7CD7AB22}" srcOrd="9" destOrd="0" parTransId="{F6A2B245-8053-48B5-87AF-890CA09331C8}" sibTransId="{F66B63BF-B3F5-4A4E-8F86-19BFF48ADFFF}"/>
    <dgm:cxn modelId="{F027BDBB-5FFF-4779-9E4F-3502021F3600}" type="presOf" srcId="{FD6279F1-9BF7-4972-8207-AB26026B85C9}" destId="{DF1E1D9F-6EB9-42FC-A4D2-A5BD2B203277}" srcOrd="0" destOrd="0" presId="urn:microsoft.com/office/officeart/2008/layout/LinedList"/>
    <dgm:cxn modelId="{7695FFC4-B9C8-4023-AB05-C83EB5FB06B4}" type="presOf" srcId="{5F845D7E-DA3D-4769-9CF4-5D5B4D273DE6}" destId="{16C75C7F-6496-4C83-A39F-CC403E8550D7}" srcOrd="0" destOrd="0" presId="urn:microsoft.com/office/officeart/2008/layout/LinedList"/>
    <dgm:cxn modelId="{FC680CE1-ACE2-4E7E-BF12-6F609CE9469F}" type="presOf" srcId="{DC659960-8BD9-436E-B6AF-6DC3B670C3D8}" destId="{1145701A-37A4-44E0-B55C-CA2498DDF931}" srcOrd="0" destOrd="0" presId="urn:microsoft.com/office/officeart/2008/layout/LinedList"/>
    <dgm:cxn modelId="{2001DCE9-46BB-40B3-8AB7-8D06455C4C73}" srcId="{E941BECC-0F16-4635-921E-CAF69B55192D}" destId="{FE87A04C-9050-4EA2-B236-4D3D42394FC6}" srcOrd="8" destOrd="0" parTransId="{2F92BC8C-9931-4A2E-B13A-C71B1666BB1E}" sibTransId="{19643E31-25DF-4413-810B-1C4973B9C33A}"/>
    <dgm:cxn modelId="{21694DEB-49F5-49CA-A770-06CDFF3F9CE9}" srcId="{E941BECC-0F16-4635-921E-CAF69B55192D}" destId="{FD6279F1-9BF7-4972-8207-AB26026B85C9}" srcOrd="1" destOrd="0" parTransId="{5575DC3C-8CC1-4BD8-9ECD-D092FE6A4725}" sibTransId="{F52FAE5F-5372-4F74-932B-912956F481C9}"/>
    <dgm:cxn modelId="{5971DDEB-6547-45C3-9EB9-3E8F9DD30FDD}" srcId="{E941BECC-0F16-4635-921E-CAF69B55192D}" destId="{5F845D7E-DA3D-4769-9CF4-5D5B4D273DE6}" srcOrd="10" destOrd="0" parTransId="{3705C93A-C392-4D69-A52D-9B679806BCED}" sibTransId="{E4C85994-760A-41D4-A136-82A8CD75CFD7}"/>
    <dgm:cxn modelId="{A16B7E7C-4297-43F6-A90B-3EC9B1DB8927}" type="presParOf" srcId="{02175C5A-AC1C-4482-9B71-4F7B178E27DB}" destId="{F7F2DDE1-394A-42E9-AB0D-B2335D23FE12}" srcOrd="0" destOrd="0" presId="urn:microsoft.com/office/officeart/2008/layout/LinedList"/>
    <dgm:cxn modelId="{B962C02F-7128-4904-8C5F-16FD16D3B73F}" type="presParOf" srcId="{02175C5A-AC1C-4482-9B71-4F7B178E27DB}" destId="{04B8D898-72BB-4A85-B4E7-124889C12C28}" srcOrd="1" destOrd="0" presId="urn:microsoft.com/office/officeart/2008/layout/LinedList"/>
    <dgm:cxn modelId="{7BE6D8F8-12AA-4B30-A275-5E10EC7537A8}" type="presParOf" srcId="{04B8D898-72BB-4A85-B4E7-124889C12C28}" destId="{AEAF661E-6CA0-4AEF-B1C6-6677AED3DBDE}" srcOrd="0" destOrd="0" presId="urn:microsoft.com/office/officeart/2008/layout/LinedList"/>
    <dgm:cxn modelId="{69894256-CB22-4C78-ADD8-5094ECE373AC}" type="presParOf" srcId="{04B8D898-72BB-4A85-B4E7-124889C12C28}" destId="{2CDD8453-537A-4178-A441-06A3BF5413EC}" srcOrd="1" destOrd="0" presId="urn:microsoft.com/office/officeart/2008/layout/LinedList"/>
    <dgm:cxn modelId="{35F44A31-75B6-4C95-A6E9-5D57CACF255E}" type="presParOf" srcId="{02175C5A-AC1C-4482-9B71-4F7B178E27DB}" destId="{E2437FEA-DEC6-4052-B6DC-00930B919A30}" srcOrd="2" destOrd="0" presId="urn:microsoft.com/office/officeart/2008/layout/LinedList"/>
    <dgm:cxn modelId="{33B853CB-0BB0-4766-8712-059A0033DB76}" type="presParOf" srcId="{02175C5A-AC1C-4482-9B71-4F7B178E27DB}" destId="{0B43D1AD-DFCD-45F4-8268-F1184038A410}" srcOrd="3" destOrd="0" presId="urn:microsoft.com/office/officeart/2008/layout/LinedList"/>
    <dgm:cxn modelId="{87E32D28-C782-4CB5-A79F-67992595BB01}" type="presParOf" srcId="{0B43D1AD-DFCD-45F4-8268-F1184038A410}" destId="{DF1E1D9F-6EB9-42FC-A4D2-A5BD2B203277}" srcOrd="0" destOrd="0" presId="urn:microsoft.com/office/officeart/2008/layout/LinedList"/>
    <dgm:cxn modelId="{6AB9D701-343F-42BC-9E8D-02FA11206212}" type="presParOf" srcId="{0B43D1AD-DFCD-45F4-8268-F1184038A410}" destId="{AA0291F4-249D-4246-AB00-869667A23748}" srcOrd="1" destOrd="0" presId="urn:microsoft.com/office/officeart/2008/layout/LinedList"/>
    <dgm:cxn modelId="{804182A7-E05F-4B86-A89D-4C4FC895FE2B}" type="presParOf" srcId="{02175C5A-AC1C-4482-9B71-4F7B178E27DB}" destId="{4B83C0ED-25EA-445D-8E16-4C56112050CD}" srcOrd="4" destOrd="0" presId="urn:microsoft.com/office/officeart/2008/layout/LinedList"/>
    <dgm:cxn modelId="{CD68651B-205B-48B8-A3E5-AFCB48148EF0}" type="presParOf" srcId="{02175C5A-AC1C-4482-9B71-4F7B178E27DB}" destId="{76BAA372-F17A-4093-B125-94734E885D56}" srcOrd="5" destOrd="0" presId="urn:microsoft.com/office/officeart/2008/layout/LinedList"/>
    <dgm:cxn modelId="{C54D64DA-C84A-4FB5-91BD-2D09984A6DE4}" type="presParOf" srcId="{76BAA372-F17A-4093-B125-94734E885D56}" destId="{18A7C1F7-4400-421B-8B66-96FCDB5F44A2}" srcOrd="0" destOrd="0" presId="urn:microsoft.com/office/officeart/2008/layout/LinedList"/>
    <dgm:cxn modelId="{E86C22C1-917C-4C11-87CC-8A1EE31812E4}" type="presParOf" srcId="{76BAA372-F17A-4093-B125-94734E885D56}" destId="{E24FAF84-7A10-4F89-B43F-312B32C3FB88}" srcOrd="1" destOrd="0" presId="urn:microsoft.com/office/officeart/2008/layout/LinedList"/>
    <dgm:cxn modelId="{B7AB7517-B591-4860-A599-470D1DB869B1}" type="presParOf" srcId="{02175C5A-AC1C-4482-9B71-4F7B178E27DB}" destId="{D4EBF24D-C6C1-4667-BCB8-1C456639FF09}" srcOrd="6" destOrd="0" presId="urn:microsoft.com/office/officeart/2008/layout/LinedList"/>
    <dgm:cxn modelId="{3EF41C26-06F5-449B-B1ED-761FCEC29AD3}" type="presParOf" srcId="{02175C5A-AC1C-4482-9B71-4F7B178E27DB}" destId="{0BC7C359-613E-46E3-9665-B9E6FB8AA98A}" srcOrd="7" destOrd="0" presId="urn:microsoft.com/office/officeart/2008/layout/LinedList"/>
    <dgm:cxn modelId="{94F7BC34-83FF-4405-BE0F-9D72721D074C}" type="presParOf" srcId="{0BC7C359-613E-46E3-9665-B9E6FB8AA98A}" destId="{DA616023-DD04-476D-8024-F99D5B7B2060}" srcOrd="0" destOrd="0" presId="urn:microsoft.com/office/officeart/2008/layout/LinedList"/>
    <dgm:cxn modelId="{CE4A2749-84D1-47DF-B3B7-63AE5BDCBC9C}" type="presParOf" srcId="{0BC7C359-613E-46E3-9665-B9E6FB8AA98A}" destId="{05D1A69B-7573-4B32-ABCD-B78A83015D65}" srcOrd="1" destOrd="0" presId="urn:microsoft.com/office/officeart/2008/layout/LinedList"/>
    <dgm:cxn modelId="{B4AD96B0-2346-426A-A1E8-3E644378930D}" type="presParOf" srcId="{02175C5A-AC1C-4482-9B71-4F7B178E27DB}" destId="{5D7E9067-FC23-40D9-B4E7-494D49DD26F7}" srcOrd="8" destOrd="0" presId="urn:microsoft.com/office/officeart/2008/layout/LinedList"/>
    <dgm:cxn modelId="{0DE6F905-C256-4F99-AEB4-96EDFEADF634}" type="presParOf" srcId="{02175C5A-AC1C-4482-9B71-4F7B178E27DB}" destId="{889FB8FC-4250-4BBC-AC09-0CF69D72CB0B}" srcOrd="9" destOrd="0" presId="urn:microsoft.com/office/officeart/2008/layout/LinedList"/>
    <dgm:cxn modelId="{681E8EA1-D921-41BC-A0E2-B1B604D6CA9E}" type="presParOf" srcId="{889FB8FC-4250-4BBC-AC09-0CF69D72CB0B}" destId="{1180419D-0B91-47F3-9B88-5527F4E6AECD}" srcOrd="0" destOrd="0" presId="urn:microsoft.com/office/officeart/2008/layout/LinedList"/>
    <dgm:cxn modelId="{517C5359-7734-439F-913C-30AE4FAE8F94}" type="presParOf" srcId="{889FB8FC-4250-4BBC-AC09-0CF69D72CB0B}" destId="{5674356C-DBDA-4765-9E33-43C83089D6CD}" srcOrd="1" destOrd="0" presId="urn:microsoft.com/office/officeart/2008/layout/LinedList"/>
    <dgm:cxn modelId="{2F8C1500-925F-43D8-BBC7-910A13A3CFF3}" type="presParOf" srcId="{02175C5A-AC1C-4482-9B71-4F7B178E27DB}" destId="{ACA03643-FDF9-47E0-A2BA-E257FC67CAFE}" srcOrd="10" destOrd="0" presId="urn:microsoft.com/office/officeart/2008/layout/LinedList"/>
    <dgm:cxn modelId="{9CC0477A-D12A-46B0-9C5C-CF49D18A3240}" type="presParOf" srcId="{02175C5A-AC1C-4482-9B71-4F7B178E27DB}" destId="{881099FD-39AF-43AA-93DA-3EB980C1EF71}" srcOrd="11" destOrd="0" presId="urn:microsoft.com/office/officeart/2008/layout/LinedList"/>
    <dgm:cxn modelId="{A085FFC6-CD42-425C-9319-FE04CCEECD01}" type="presParOf" srcId="{881099FD-39AF-43AA-93DA-3EB980C1EF71}" destId="{1145701A-37A4-44E0-B55C-CA2498DDF931}" srcOrd="0" destOrd="0" presId="urn:microsoft.com/office/officeart/2008/layout/LinedList"/>
    <dgm:cxn modelId="{187EED44-716E-4820-8280-BE86D0E5C9A7}" type="presParOf" srcId="{881099FD-39AF-43AA-93DA-3EB980C1EF71}" destId="{1F08C249-DDFC-4DA3-9229-39CEBBC700DC}" srcOrd="1" destOrd="0" presId="urn:microsoft.com/office/officeart/2008/layout/LinedList"/>
    <dgm:cxn modelId="{9CB42806-DB8E-43E4-8849-E14DE947A53A}" type="presParOf" srcId="{02175C5A-AC1C-4482-9B71-4F7B178E27DB}" destId="{9205FA08-D00A-4FEF-B61D-04DBC8642272}" srcOrd="12" destOrd="0" presId="urn:microsoft.com/office/officeart/2008/layout/LinedList"/>
    <dgm:cxn modelId="{88F3C410-543F-4C6A-8E8B-9DBE7CD535B4}" type="presParOf" srcId="{02175C5A-AC1C-4482-9B71-4F7B178E27DB}" destId="{B1B858C7-1284-44E0-B61F-D9E03453E17E}" srcOrd="13" destOrd="0" presId="urn:microsoft.com/office/officeart/2008/layout/LinedList"/>
    <dgm:cxn modelId="{2365E638-F622-4EA3-8D00-5417A321EAF3}" type="presParOf" srcId="{B1B858C7-1284-44E0-B61F-D9E03453E17E}" destId="{7DAB2F21-4F36-4136-AD51-C75416C372A0}" srcOrd="0" destOrd="0" presId="urn:microsoft.com/office/officeart/2008/layout/LinedList"/>
    <dgm:cxn modelId="{2AE53A2D-A92A-45A2-A253-9F5AAEB1C102}" type="presParOf" srcId="{B1B858C7-1284-44E0-B61F-D9E03453E17E}" destId="{D8EB8D62-6CCD-4ED7-A296-4DC6F3DFCC19}" srcOrd="1" destOrd="0" presId="urn:microsoft.com/office/officeart/2008/layout/LinedList"/>
    <dgm:cxn modelId="{2E7A1F10-1FBD-43EE-9D88-2573B90A9C5C}" type="presParOf" srcId="{02175C5A-AC1C-4482-9B71-4F7B178E27DB}" destId="{6666B25F-987E-4452-9015-8105D15E0966}" srcOrd="14" destOrd="0" presId="urn:microsoft.com/office/officeart/2008/layout/LinedList"/>
    <dgm:cxn modelId="{7F1366A6-59DC-42ED-8AB8-AD897CB7188B}" type="presParOf" srcId="{02175C5A-AC1C-4482-9B71-4F7B178E27DB}" destId="{668090A7-AA94-4407-A3A0-5B3E05577159}" srcOrd="15" destOrd="0" presId="urn:microsoft.com/office/officeart/2008/layout/LinedList"/>
    <dgm:cxn modelId="{2F55C541-632C-4D79-A78A-EC5EF1802E49}" type="presParOf" srcId="{668090A7-AA94-4407-A3A0-5B3E05577159}" destId="{8F326FD9-BBA9-4575-9BFA-B4740164B446}" srcOrd="0" destOrd="0" presId="urn:microsoft.com/office/officeart/2008/layout/LinedList"/>
    <dgm:cxn modelId="{3FD4A276-506C-42C3-A6CF-EA48D9254287}" type="presParOf" srcId="{668090A7-AA94-4407-A3A0-5B3E05577159}" destId="{74666034-CCD1-4E99-B9C2-611EB021BF5C}" srcOrd="1" destOrd="0" presId="urn:microsoft.com/office/officeart/2008/layout/LinedList"/>
    <dgm:cxn modelId="{534213E6-E95F-47DE-901E-D428F39CD3E5}" type="presParOf" srcId="{02175C5A-AC1C-4482-9B71-4F7B178E27DB}" destId="{120131BE-1594-453C-9365-8CF1FB501D32}" srcOrd="16" destOrd="0" presId="urn:microsoft.com/office/officeart/2008/layout/LinedList"/>
    <dgm:cxn modelId="{8453EB38-424A-4A09-BB05-D121EF3BA97E}" type="presParOf" srcId="{02175C5A-AC1C-4482-9B71-4F7B178E27DB}" destId="{2425C7CC-2F05-4A19-9AEB-0214C77E9B8F}" srcOrd="17" destOrd="0" presId="urn:microsoft.com/office/officeart/2008/layout/LinedList"/>
    <dgm:cxn modelId="{8E664C60-C86A-4DE4-8AA7-FDECF35F3505}" type="presParOf" srcId="{2425C7CC-2F05-4A19-9AEB-0214C77E9B8F}" destId="{A2EBB53B-B36D-461D-85D9-5F189783B44A}" srcOrd="0" destOrd="0" presId="urn:microsoft.com/office/officeart/2008/layout/LinedList"/>
    <dgm:cxn modelId="{ABEAA36F-E1AC-4514-9581-BA872ACD82C6}" type="presParOf" srcId="{2425C7CC-2F05-4A19-9AEB-0214C77E9B8F}" destId="{8304556C-C0F3-4907-AF9F-426CEB98A398}" srcOrd="1" destOrd="0" presId="urn:microsoft.com/office/officeart/2008/layout/LinedList"/>
    <dgm:cxn modelId="{5EE53A87-1017-4778-9D62-CCC158888C67}" type="presParOf" srcId="{02175C5A-AC1C-4482-9B71-4F7B178E27DB}" destId="{552946F7-5CFF-4134-AFC1-982521CD6AED}" srcOrd="18" destOrd="0" presId="urn:microsoft.com/office/officeart/2008/layout/LinedList"/>
    <dgm:cxn modelId="{2B17CAEE-3B61-48EF-A2E5-71559AB0426C}" type="presParOf" srcId="{02175C5A-AC1C-4482-9B71-4F7B178E27DB}" destId="{81AD6DC4-E1D8-43EC-A555-0F8E914E57F6}" srcOrd="19" destOrd="0" presId="urn:microsoft.com/office/officeart/2008/layout/LinedList"/>
    <dgm:cxn modelId="{9DF1706D-3F22-4ABA-A2DD-C5A738BD105D}" type="presParOf" srcId="{81AD6DC4-E1D8-43EC-A555-0F8E914E57F6}" destId="{7C5FF825-610C-46DE-AABC-4CBF8737C411}" srcOrd="0" destOrd="0" presId="urn:microsoft.com/office/officeart/2008/layout/LinedList"/>
    <dgm:cxn modelId="{A9CF0B3F-B375-486C-BA69-8A235E2B63BA}" type="presParOf" srcId="{81AD6DC4-E1D8-43EC-A555-0F8E914E57F6}" destId="{D467896A-9850-41B9-AC33-AB7A36284D89}" srcOrd="1" destOrd="0" presId="urn:microsoft.com/office/officeart/2008/layout/LinedList"/>
    <dgm:cxn modelId="{37BCDC39-E07D-40E2-8129-5A2BC76B114F}" type="presParOf" srcId="{02175C5A-AC1C-4482-9B71-4F7B178E27DB}" destId="{68406E1A-9EA6-4F8D-861A-319DF536AD3D}" srcOrd="20" destOrd="0" presId="urn:microsoft.com/office/officeart/2008/layout/LinedList"/>
    <dgm:cxn modelId="{75FF0113-6C9E-49F2-8339-7F63C851B26F}" type="presParOf" srcId="{02175C5A-AC1C-4482-9B71-4F7B178E27DB}" destId="{9E8002E7-E34B-471D-8888-AC67568A5BE5}" srcOrd="21" destOrd="0" presId="urn:microsoft.com/office/officeart/2008/layout/LinedList"/>
    <dgm:cxn modelId="{D96A6D1E-7B74-47AF-A80A-625AFCE54E5C}" type="presParOf" srcId="{9E8002E7-E34B-471D-8888-AC67568A5BE5}" destId="{16C75C7F-6496-4C83-A39F-CC403E8550D7}" srcOrd="0" destOrd="0" presId="urn:microsoft.com/office/officeart/2008/layout/LinedList"/>
    <dgm:cxn modelId="{4E6E9FF0-5089-49CE-9AC0-B94E4EA01E93}" type="presParOf" srcId="{9E8002E7-E34B-471D-8888-AC67568A5BE5}" destId="{836A4BC9-451A-44B2-9830-3D226EEC7D6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EF98DB-0600-4C1A-B358-C6D234049A3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8F2CAA6-5ED6-4F32-922A-EAED33E9814E}">
      <dgm:prSet/>
      <dgm:spPr/>
      <dgm:t>
        <a:bodyPr/>
        <a:lstStyle/>
        <a:p>
          <a:r>
            <a:rPr lang="en-IN"/>
            <a:t>void loop(){</a:t>
          </a:r>
          <a:endParaRPr lang="en-US"/>
        </a:p>
      </dgm:t>
    </dgm:pt>
    <dgm:pt modelId="{09862686-A94E-453F-BE29-CBED6D57FE10}" type="parTrans" cxnId="{9C16F87A-1DA8-41FE-86E6-40E096DA6AD3}">
      <dgm:prSet/>
      <dgm:spPr/>
      <dgm:t>
        <a:bodyPr/>
        <a:lstStyle/>
        <a:p>
          <a:endParaRPr lang="en-US"/>
        </a:p>
      </dgm:t>
    </dgm:pt>
    <dgm:pt modelId="{67B3B510-2F35-475D-8B3D-AE9C385AD32A}" type="sibTrans" cxnId="{9C16F87A-1DA8-41FE-86E6-40E096DA6AD3}">
      <dgm:prSet/>
      <dgm:spPr/>
      <dgm:t>
        <a:bodyPr/>
        <a:lstStyle/>
        <a:p>
          <a:endParaRPr lang="en-US"/>
        </a:p>
      </dgm:t>
    </dgm:pt>
    <dgm:pt modelId="{580DD3D4-148B-4F97-B65D-A1064BACBE8E}">
      <dgm:prSet/>
      <dgm:spPr/>
      <dgm:t>
        <a:bodyPr/>
        <a:lstStyle/>
        <a:p>
          <a:r>
            <a:rPr lang="en-IN"/>
            <a:t>.println(tick);</a:t>
          </a:r>
          <a:endParaRPr lang="en-US"/>
        </a:p>
      </dgm:t>
    </dgm:pt>
    <dgm:pt modelId="{6517B3C6-CF1B-4092-A958-33223CEC62B2}" type="parTrans" cxnId="{1DD6F2A9-364A-4F14-A73B-4BF955CA5F5A}">
      <dgm:prSet/>
      <dgm:spPr/>
      <dgm:t>
        <a:bodyPr/>
        <a:lstStyle/>
        <a:p>
          <a:endParaRPr lang="en-US"/>
        </a:p>
      </dgm:t>
    </dgm:pt>
    <dgm:pt modelId="{1C5677E9-C821-4802-A618-B75903498F74}" type="sibTrans" cxnId="{1DD6F2A9-364A-4F14-A73B-4BF955CA5F5A}">
      <dgm:prSet/>
      <dgm:spPr/>
      <dgm:t>
        <a:bodyPr/>
        <a:lstStyle/>
        <a:p>
          <a:endParaRPr lang="en-US"/>
        </a:p>
      </dgm:t>
    </dgm:pt>
    <dgm:pt modelId="{922E9789-E8BE-44FE-95A6-609D59F23E8B}">
      <dgm:prSet/>
      <dgm:spPr/>
      <dgm:t>
        <a:bodyPr/>
        <a:lstStyle/>
        <a:p>
          <a:r>
            <a:rPr lang="en-IN"/>
            <a:t>}</a:t>
          </a:r>
          <a:endParaRPr lang="en-US"/>
        </a:p>
      </dgm:t>
    </dgm:pt>
    <dgm:pt modelId="{C1F0E6F3-B0C8-48D0-8DA4-298EBD3352F6}" type="parTrans" cxnId="{524574CD-C85D-435F-A5EF-50EF59C6CD51}">
      <dgm:prSet/>
      <dgm:spPr/>
      <dgm:t>
        <a:bodyPr/>
        <a:lstStyle/>
        <a:p>
          <a:endParaRPr lang="en-US"/>
        </a:p>
      </dgm:t>
    </dgm:pt>
    <dgm:pt modelId="{A71051ED-6A34-4CE4-86ED-2F6E3C126FC9}" type="sibTrans" cxnId="{524574CD-C85D-435F-A5EF-50EF59C6CD51}">
      <dgm:prSet/>
      <dgm:spPr/>
      <dgm:t>
        <a:bodyPr/>
        <a:lstStyle/>
        <a:p>
          <a:endParaRPr lang="en-US"/>
        </a:p>
      </dgm:t>
    </dgm:pt>
    <dgm:pt modelId="{96D79DD8-52B5-4EA8-9E61-E4D8C92A03D6}">
      <dgm:prSet/>
      <dgm:spPr/>
      <dgm:t>
        <a:bodyPr/>
        <a:lstStyle/>
        <a:p>
          <a:r>
            <a:rPr lang="en-IN"/>
            <a:t>ISR(TIMER1_COMPA_vect){  //leave this alone</a:t>
          </a:r>
          <a:endParaRPr lang="en-US"/>
        </a:p>
      </dgm:t>
    </dgm:pt>
    <dgm:pt modelId="{DBCE2BD9-00A1-437B-8AD8-9BA7F582CD7C}" type="parTrans" cxnId="{114F8CBC-7AED-4E1F-BD2A-574D04852600}">
      <dgm:prSet/>
      <dgm:spPr/>
      <dgm:t>
        <a:bodyPr/>
        <a:lstStyle/>
        <a:p>
          <a:endParaRPr lang="en-US"/>
        </a:p>
      </dgm:t>
    </dgm:pt>
    <dgm:pt modelId="{8736E3A2-106F-4855-B2AF-D6EF26BF29DF}" type="sibTrans" cxnId="{114F8CBC-7AED-4E1F-BD2A-574D04852600}">
      <dgm:prSet/>
      <dgm:spPr/>
      <dgm:t>
        <a:bodyPr/>
        <a:lstStyle/>
        <a:p>
          <a:endParaRPr lang="en-US"/>
        </a:p>
      </dgm:t>
    </dgm:pt>
    <dgm:pt modelId="{3BA1EDFE-AB56-4BE8-B98B-4F0285C2139D}">
      <dgm:prSet/>
      <dgm:spPr/>
      <dgm:t>
        <a:bodyPr/>
        <a:lstStyle/>
        <a:p>
          <a:r>
            <a:rPr lang="en-IN"/>
            <a:t>static boolean state = true;</a:t>
          </a:r>
          <a:endParaRPr lang="en-US"/>
        </a:p>
      </dgm:t>
    </dgm:pt>
    <dgm:pt modelId="{F84E565A-0E4D-4D47-9FEB-FFA86D6C0D28}" type="parTrans" cxnId="{0CFAAE7D-CD2F-4723-BEB8-4E8D077000C9}">
      <dgm:prSet/>
      <dgm:spPr/>
      <dgm:t>
        <a:bodyPr/>
        <a:lstStyle/>
        <a:p>
          <a:endParaRPr lang="en-US"/>
        </a:p>
      </dgm:t>
    </dgm:pt>
    <dgm:pt modelId="{3F667C83-6DCE-489B-A08E-BAFA2AFAB690}" type="sibTrans" cxnId="{0CFAAE7D-CD2F-4723-BEB8-4E8D077000C9}">
      <dgm:prSet/>
      <dgm:spPr/>
      <dgm:t>
        <a:bodyPr/>
        <a:lstStyle/>
        <a:p>
          <a:endParaRPr lang="en-US"/>
        </a:p>
      </dgm:t>
    </dgm:pt>
    <dgm:pt modelId="{2E7CDCD9-165B-467B-B824-3B4DABFE65F0}">
      <dgm:prSet/>
      <dgm:spPr/>
      <dgm:t>
        <a:bodyPr/>
        <a:lstStyle/>
        <a:p>
          <a:r>
            <a:rPr lang="en-IN"/>
            <a:t>TCNT1 = 0;</a:t>
          </a:r>
          <a:endParaRPr lang="en-US"/>
        </a:p>
      </dgm:t>
    </dgm:pt>
    <dgm:pt modelId="{4D54AE0F-A38C-436B-9329-48A0616481AD}" type="parTrans" cxnId="{74ECE90C-6431-476C-A091-695076A66E1F}">
      <dgm:prSet/>
      <dgm:spPr/>
      <dgm:t>
        <a:bodyPr/>
        <a:lstStyle/>
        <a:p>
          <a:endParaRPr lang="en-US"/>
        </a:p>
      </dgm:t>
    </dgm:pt>
    <dgm:pt modelId="{05B6CF75-9EC0-48C2-B7A8-47F716DD23DB}" type="sibTrans" cxnId="{74ECE90C-6431-476C-A091-695076A66E1F}">
      <dgm:prSet/>
      <dgm:spPr/>
      <dgm:t>
        <a:bodyPr/>
        <a:lstStyle/>
        <a:p>
          <a:endParaRPr lang="en-US"/>
        </a:p>
      </dgm:t>
    </dgm:pt>
    <dgm:pt modelId="{8E839276-A565-4409-A69A-04DB15170D79}">
      <dgm:prSet/>
      <dgm:spPr/>
      <dgm:t>
        <a:bodyPr/>
        <a:lstStyle/>
        <a:p>
          <a:r>
            <a:rPr lang="en-IN"/>
            <a:t>if (state) {  //start pulse</a:t>
          </a:r>
          <a:endParaRPr lang="en-US"/>
        </a:p>
      </dgm:t>
    </dgm:pt>
    <dgm:pt modelId="{91BF547A-35FA-436F-925F-4290839714F2}" type="parTrans" cxnId="{91267BB8-FE87-4711-BB61-8ACC36BD6F72}">
      <dgm:prSet/>
      <dgm:spPr/>
      <dgm:t>
        <a:bodyPr/>
        <a:lstStyle/>
        <a:p>
          <a:endParaRPr lang="en-US"/>
        </a:p>
      </dgm:t>
    </dgm:pt>
    <dgm:pt modelId="{4FF869EB-2C6C-4D56-BC87-F5EB0249E436}" type="sibTrans" cxnId="{91267BB8-FE87-4711-BB61-8ACC36BD6F72}">
      <dgm:prSet/>
      <dgm:spPr/>
      <dgm:t>
        <a:bodyPr/>
        <a:lstStyle/>
        <a:p>
          <a:endParaRPr lang="en-US"/>
        </a:p>
      </dgm:t>
    </dgm:pt>
    <dgm:pt modelId="{CEA62816-FB39-4F55-BBDB-96C91915C03F}">
      <dgm:prSet/>
      <dgm:spPr/>
      <dgm:t>
        <a:bodyPr/>
        <a:lstStyle/>
        <a:p>
          <a:r>
            <a:rPr lang="en-IN"/>
            <a:t>digitalWrite(sigPin, onState);</a:t>
          </a:r>
          <a:endParaRPr lang="en-US"/>
        </a:p>
      </dgm:t>
    </dgm:pt>
    <dgm:pt modelId="{3BB53E5E-5540-443C-8A1E-5A463C2454A9}" type="parTrans" cxnId="{90E8B0DC-2A31-4B6B-8E71-E1DEA3CAB222}">
      <dgm:prSet/>
      <dgm:spPr/>
      <dgm:t>
        <a:bodyPr/>
        <a:lstStyle/>
        <a:p>
          <a:endParaRPr lang="en-US"/>
        </a:p>
      </dgm:t>
    </dgm:pt>
    <dgm:pt modelId="{282F1F90-0674-47A6-A782-1F86218893E6}" type="sibTrans" cxnId="{90E8B0DC-2A31-4B6B-8E71-E1DEA3CAB222}">
      <dgm:prSet/>
      <dgm:spPr/>
      <dgm:t>
        <a:bodyPr/>
        <a:lstStyle/>
        <a:p>
          <a:endParaRPr lang="en-US"/>
        </a:p>
      </dgm:t>
    </dgm:pt>
    <dgm:pt modelId="{C5E18A9B-5AA8-4C8B-A5F0-205966B5A36D}">
      <dgm:prSet/>
      <dgm:spPr/>
      <dgm:t>
        <a:bodyPr/>
        <a:lstStyle/>
        <a:p>
          <a:r>
            <a:rPr lang="en-IN"/>
            <a:t>OCR1A = PULSE_LENGTH * 2;</a:t>
          </a:r>
          <a:endParaRPr lang="en-US"/>
        </a:p>
      </dgm:t>
    </dgm:pt>
    <dgm:pt modelId="{DCECBECB-2567-4FC1-88A6-A75F4FB7CF4C}" type="parTrans" cxnId="{463D0CD6-F6FC-4762-A97E-51A2CDBABC07}">
      <dgm:prSet/>
      <dgm:spPr/>
      <dgm:t>
        <a:bodyPr/>
        <a:lstStyle/>
        <a:p>
          <a:endParaRPr lang="en-US"/>
        </a:p>
      </dgm:t>
    </dgm:pt>
    <dgm:pt modelId="{80A941A8-9D98-4CDF-B457-40670E812DD3}" type="sibTrans" cxnId="{463D0CD6-F6FC-4762-A97E-51A2CDBABC07}">
      <dgm:prSet/>
      <dgm:spPr/>
      <dgm:t>
        <a:bodyPr/>
        <a:lstStyle/>
        <a:p>
          <a:endParaRPr lang="en-US"/>
        </a:p>
      </dgm:t>
    </dgm:pt>
    <dgm:pt modelId="{1F5F0199-2164-45AA-91D5-FB942AB06E33}">
      <dgm:prSet/>
      <dgm:spPr/>
      <dgm:t>
        <a:bodyPr/>
        <a:lstStyle/>
        <a:p>
          <a:r>
            <a:rPr lang="en-IN"/>
            <a:t>state = false;</a:t>
          </a:r>
          <a:endParaRPr lang="en-US"/>
        </a:p>
      </dgm:t>
    </dgm:pt>
    <dgm:pt modelId="{CD7FE111-79AD-45D2-AE39-78ABCBA3DCB8}" type="parTrans" cxnId="{D1517F48-0AD9-4803-BEC5-688720E5473F}">
      <dgm:prSet/>
      <dgm:spPr/>
      <dgm:t>
        <a:bodyPr/>
        <a:lstStyle/>
        <a:p>
          <a:endParaRPr lang="en-US"/>
        </a:p>
      </dgm:t>
    </dgm:pt>
    <dgm:pt modelId="{09747AAB-9F95-43DE-9485-DB3D927A07F2}" type="sibTrans" cxnId="{D1517F48-0AD9-4803-BEC5-688720E5473F}">
      <dgm:prSet/>
      <dgm:spPr/>
      <dgm:t>
        <a:bodyPr/>
        <a:lstStyle/>
        <a:p>
          <a:endParaRPr lang="en-US"/>
        </a:p>
      </dgm:t>
    </dgm:pt>
    <dgm:pt modelId="{329C7A91-6890-40AC-8AE6-C3780D06CDDE}">
      <dgm:prSet/>
      <dgm:spPr/>
      <dgm:t>
        <a:bodyPr/>
        <a:lstStyle/>
        <a:p>
          <a:r>
            <a:rPr lang="en-IN"/>
            <a:t>} else{  //end pulse and calculate when to start the next pulse</a:t>
          </a:r>
          <a:endParaRPr lang="en-US"/>
        </a:p>
      </dgm:t>
    </dgm:pt>
    <dgm:pt modelId="{639CA63C-1C38-465B-B298-3BDA48C5D01D}" type="parTrans" cxnId="{A285FF90-4D06-4473-9559-3D36D56CA866}">
      <dgm:prSet/>
      <dgm:spPr/>
      <dgm:t>
        <a:bodyPr/>
        <a:lstStyle/>
        <a:p>
          <a:endParaRPr lang="en-US"/>
        </a:p>
      </dgm:t>
    </dgm:pt>
    <dgm:pt modelId="{AF4ED87A-14AE-4208-A7CE-3A96EC4CB554}" type="sibTrans" cxnId="{A285FF90-4D06-4473-9559-3D36D56CA866}">
      <dgm:prSet/>
      <dgm:spPr/>
      <dgm:t>
        <a:bodyPr/>
        <a:lstStyle/>
        <a:p>
          <a:endParaRPr lang="en-US"/>
        </a:p>
      </dgm:t>
    </dgm:pt>
    <dgm:pt modelId="{A7D9B114-8BB0-4B39-88F3-B9193285ACFF}">
      <dgm:prSet/>
      <dgm:spPr/>
      <dgm:t>
        <a:bodyPr/>
        <a:lstStyle/>
        <a:p>
          <a:r>
            <a:rPr lang="en-IN"/>
            <a:t>static byte cur_chan_numb;</a:t>
          </a:r>
          <a:endParaRPr lang="en-US"/>
        </a:p>
      </dgm:t>
    </dgm:pt>
    <dgm:pt modelId="{D8A5B913-70FE-4258-861D-95A052EB1342}" type="parTrans" cxnId="{0E0FF101-2F76-4F38-8513-AEFE77E110CB}">
      <dgm:prSet/>
      <dgm:spPr/>
      <dgm:t>
        <a:bodyPr/>
        <a:lstStyle/>
        <a:p>
          <a:endParaRPr lang="en-US"/>
        </a:p>
      </dgm:t>
    </dgm:pt>
    <dgm:pt modelId="{10DC3D3D-712E-46C7-B5F8-9DE0BBFBBF05}" type="sibTrans" cxnId="{0E0FF101-2F76-4F38-8513-AEFE77E110CB}">
      <dgm:prSet/>
      <dgm:spPr/>
      <dgm:t>
        <a:bodyPr/>
        <a:lstStyle/>
        <a:p>
          <a:endParaRPr lang="en-US"/>
        </a:p>
      </dgm:t>
    </dgm:pt>
    <dgm:pt modelId="{31346902-3273-456F-AE54-2E1A042B8D6A}">
      <dgm:prSet/>
      <dgm:spPr/>
      <dgm:t>
        <a:bodyPr/>
        <a:lstStyle/>
        <a:p>
          <a:r>
            <a:rPr lang="en-IN"/>
            <a:t>static unsigned int calc_rest;</a:t>
          </a:r>
          <a:endParaRPr lang="en-US"/>
        </a:p>
      </dgm:t>
    </dgm:pt>
    <dgm:pt modelId="{724BFC05-65B2-4D70-8F51-168A24BCD493}" type="parTrans" cxnId="{CDB140FA-91C8-4224-A9A7-9F5FFA3086ED}">
      <dgm:prSet/>
      <dgm:spPr/>
      <dgm:t>
        <a:bodyPr/>
        <a:lstStyle/>
        <a:p>
          <a:endParaRPr lang="en-US"/>
        </a:p>
      </dgm:t>
    </dgm:pt>
    <dgm:pt modelId="{594BB759-C44B-4839-8C97-C17990050086}" type="sibTrans" cxnId="{CDB140FA-91C8-4224-A9A7-9F5FFA3086ED}">
      <dgm:prSet/>
      <dgm:spPr/>
      <dgm:t>
        <a:bodyPr/>
        <a:lstStyle/>
        <a:p>
          <a:endParaRPr lang="en-US"/>
        </a:p>
      </dgm:t>
    </dgm:pt>
    <dgm:pt modelId="{418C3E71-CE7E-4CE9-928A-8AC8025FE33B}">
      <dgm:prSet/>
      <dgm:spPr/>
      <dgm:t>
        <a:bodyPr/>
        <a:lstStyle/>
        <a:p>
          <a:r>
            <a:rPr lang="en-IN"/>
            <a:t>digitalWrite(sigPin, !onState);</a:t>
          </a:r>
          <a:endParaRPr lang="en-US"/>
        </a:p>
      </dgm:t>
    </dgm:pt>
    <dgm:pt modelId="{DC7921E4-CAAD-487C-ABE2-41BA1F5EDD04}" type="parTrans" cxnId="{BF4D380B-4612-4BA0-83EA-160E24442B1C}">
      <dgm:prSet/>
      <dgm:spPr/>
      <dgm:t>
        <a:bodyPr/>
        <a:lstStyle/>
        <a:p>
          <a:endParaRPr lang="en-US"/>
        </a:p>
      </dgm:t>
    </dgm:pt>
    <dgm:pt modelId="{EF7C77DA-7173-4B8B-95CB-AC52739FB037}" type="sibTrans" cxnId="{BF4D380B-4612-4BA0-83EA-160E24442B1C}">
      <dgm:prSet/>
      <dgm:spPr/>
      <dgm:t>
        <a:bodyPr/>
        <a:lstStyle/>
        <a:p>
          <a:endParaRPr lang="en-US"/>
        </a:p>
      </dgm:t>
    </dgm:pt>
    <dgm:pt modelId="{3DD62866-7A68-4321-B062-B0C1241C7C7C}">
      <dgm:prSet/>
      <dgm:spPr/>
      <dgm:t>
        <a:bodyPr/>
        <a:lstStyle/>
        <a:p>
          <a:r>
            <a:rPr lang="en-IN"/>
            <a:t>state = true;</a:t>
          </a:r>
          <a:endParaRPr lang="en-US"/>
        </a:p>
      </dgm:t>
    </dgm:pt>
    <dgm:pt modelId="{36B0182E-89A7-4641-A178-D4E102E93CF9}" type="parTrans" cxnId="{F0AD99E2-6166-4E97-B864-B3A76D87F7B8}">
      <dgm:prSet/>
      <dgm:spPr/>
      <dgm:t>
        <a:bodyPr/>
        <a:lstStyle/>
        <a:p>
          <a:endParaRPr lang="en-US"/>
        </a:p>
      </dgm:t>
    </dgm:pt>
    <dgm:pt modelId="{5056A58D-357A-4F5A-8D8F-B41EF64F2339}" type="sibTrans" cxnId="{F0AD99E2-6166-4E97-B864-B3A76D87F7B8}">
      <dgm:prSet/>
      <dgm:spPr/>
      <dgm:t>
        <a:bodyPr/>
        <a:lstStyle/>
        <a:p>
          <a:endParaRPr lang="en-US"/>
        </a:p>
      </dgm:t>
    </dgm:pt>
    <dgm:pt modelId="{E4F80D99-2708-4701-8566-E087AD225477}" type="pres">
      <dgm:prSet presAssocID="{97EF98DB-0600-4C1A-B358-C6D234049A32}" presName="vert0" presStyleCnt="0">
        <dgm:presLayoutVars>
          <dgm:dir/>
          <dgm:animOne val="branch"/>
          <dgm:animLvl val="lvl"/>
        </dgm:presLayoutVars>
      </dgm:prSet>
      <dgm:spPr/>
    </dgm:pt>
    <dgm:pt modelId="{0AAE92E4-5250-4593-8323-FEF2F4DF94F0}" type="pres">
      <dgm:prSet presAssocID="{28F2CAA6-5ED6-4F32-922A-EAED33E9814E}" presName="thickLine" presStyleLbl="alignNode1" presStyleIdx="0" presStyleCnt="15"/>
      <dgm:spPr/>
    </dgm:pt>
    <dgm:pt modelId="{B36098F7-84F8-4A2A-9B23-74BA25104299}" type="pres">
      <dgm:prSet presAssocID="{28F2CAA6-5ED6-4F32-922A-EAED33E9814E}" presName="horz1" presStyleCnt="0"/>
      <dgm:spPr/>
    </dgm:pt>
    <dgm:pt modelId="{EAEB5A9D-8002-494C-B822-71CE275FCFF2}" type="pres">
      <dgm:prSet presAssocID="{28F2CAA6-5ED6-4F32-922A-EAED33E9814E}" presName="tx1" presStyleLbl="revTx" presStyleIdx="0" presStyleCnt="15"/>
      <dgm:spPr/>
    </dgm:pt>
    <dgm:pt modelId="{68AD4E9A-4C27-4F43-BD24-35BEC5828FC6}" type="pres">
      <dgm:prSet presAssocID="{28F2CAA6-5ED6-4F32-922A-EAED33E9814E}" presName="vert1" presStyleCnt="0"/>
      <dgm:spPr/>
    </dgm:pt>
    <dgm:pt modelId="{AD5A7C6D-E993-4506-8713-6F623056AEB6}" type="pres">
      <dgm:prSet presAssocID="{580DD3D4-148B-4F97-B65D-A1064BACBE8E}" presName="thickLine" presStyleLbl="alignNode1" presStyleIdx="1" presStyleCnt="15"/>
      <dgm:spPr/>
    </dgm:pt>
    <dgm:pt modelId="{FA844850-7FEF-4E39-9C5D-B100F993DF52}" type="pres">
      <dgm:prSet presAssocID="{580DD3D4-148B-4F97-B65D-A1064BACBE8E}" presName="horz1" presStyleCnt="0"/>
      <dgm:spPr/>
    </dgm:pt>
    <dgm:pt modelId="{E0C082CA-C5D8-4A28-B3A3-C072814F3A8D}" type="pres">
      <dgm:prSet presAssocID="{580DD3D4-148B-4F97-B65D-A1064BACBE8E}" presName="tx1" presStyleLbl="revTx" presStyleIdx="1" presStyleCnt="15"/>
      <dgm:spPr/>
    </dgm:pt>
    <dgm:pt modelId="{031678F1-D122-4421-A089-BEC735B6E89B}" type="pres">
      <dgm:prSet presAssocID="{580DD3D4-148B-4F97-B65D-A1064BACBE8E}" presName="vert1" presStyleCnt="0"/>
      <dgm:spPr/>
    </dgm:pt>
    <dgm:pt modelId="{E029A552-9980-44EF-B377-5BEC92FA0B05}" type="pres">
      <dgm:prSet presAssocID="{922E9789-E8BE-44FE-95A6-609D59F23E8B}" presName="thickLine" presStyleLbl="alignNode1" presStyleIdx="2" presStyleCnt="15"/>
      <dgm:spPr/>
    </dgm:pt>
    <dgm:pt modelId="{8C4C9DE8-FFB1-48B5-A393-552FF3BBBD7F}" type="pres">
      <dgm:prSet presAssocID="{922E9789-E8BE-44FE-95A6-609D59F23E8B}" presName="horz1" presStyleCnt="0"/>
      <dgm:spPr/>
    </dgm:pt>
    <dgm:pt modelId="{1C88601B-BE7E-4C28-AA82-CD5BC969C659}" type="pres">
      <dgm:prSet presAssocID="{922E9789-E8BE-44FE-95A6-609D59F23E8B}" presName="tx1" presStyleLbl="revTx" presStyleIdx="2" presStyleCnt="15"/>
      <dgm:spPr/>
    </dgm:pt>
    <dgm:pt modelId="{42831A99-9A34-4E3D-BA74-7A8F2D59B810}" type="pres">
      <dgm:prSet presAssocID="{922E9789-E8BE-44FE-95A6-609D59F23E8B}" presName="vert1" presStyleCnt="0"/>
      <dgm:spPr/>
    </dgm:pt>
    <dgm:pt modelId="{68B8E687-2546-43AD-B588-4817C994A1FA}" type="pres">
      <dgm:prSet presAssocID="{96D79DD8-52B5-4EA8-9E61-E4D8C92A03D6}" presName="thickLine" presStyleLbl="alignNode1" presStyleIdx="3" presStyleCnt="15"/>
      <dgm:spPr/>
    </dgm:pt>
    <dgm:pt modelId="{1595793E-033D-4CFA-8748-76ED40E5B0D9}" type="pres">
      <dgm:prSet presAssocID="{96D79DD8-52B5-4EA8-9E61-E4D8C92A03D6}" presName="horz1" presStyleCnt="0"/>
      <dgm:spPr/>
    </dgm:pt>
    <dgm:pt modelId="{28D19F7D-CF46-4E3F-B52A-9E56136A2FCA}" type="pres">
      <dgm:prSet presAssocID="{96D79DD8-52B5-4EA8-9E61-E4D8C92A03D6}" presName="tx1" presStyleLbl="revTx" presStyleIdx="3" presStyleCnt="15"/>
      <dgm:spPr/>
    </dgm:pt>
    <dgm:pt modelId="{B72B783F-9B87-4155-B259-39F05D263836}" type="pres">
      <dgm:prSet presAssocID="{96D79DD8-52B5-4EA8-9E61-E4D8C92A03D6}" presName="vert1" presStyleCnt="0"/>
      <dgm:spPr/>
    </dgm:pt>
    <dgm:pt modelId="{CE80BD5B-BB89-4FAC-985D-8DDFFC364847}" type="pres">
      <dgm:prSet presAssocID="{3BA1EDFE-AB56-4BE8-B98B-4F0285C2139D}" presName="thickLine" presStyleLbl="alignNode1" presStyleIdx="4" presStyleCnt="15"/>
      <dgm:spPr/>
    </dgm:pt>
    <dgm:pt modelId="{018CD881-BD0F-4F91-AF35-2AD14B049B5E}" type="pres">
      <dgm:prSet presAssocID="{3BA1EDFE-AB56-4BE8-B98B-4F0285C2139D}" presName="horz1" presStyleCnt="0"/>
      <dgm:spPr/>
    </dgm:pt>
    <dgm:pt modelId="{D5895EAF-2DE5-433D-8C50-298EBE4D480E}" type="pres">
      <dgm:prSet presAssocID="{3BA1EDFE-AB56-4BE8-B98B-4F0285C2139D}" presName="tx1" presStyleLbl="revTx" presStyleIdx="4" presStyleCnt="15"/>
      <dgm:spPr/>
    </dgm:pt>
    <dgm:pt modelId="{04B010F1-2F89-48CA-A0B4-48E9868D95C0}" type="pres">
      <dgm:prSet presAssocID="{3BA1EDFE-AB56-4BE8-B98B-4F0285C2139D}" presName="vert1" presStyleCnt="0"/>
      <dgm:spPr/>
    </dgm:pt>
    <dgm:pt modelId="{C02D872A-10A3-4CFC-AA2A-8B9DFD9DBA96}" type="pres">
      <dgm:prSet presAssocID="{2E7CDCD9-165B-467B-B824-3B4DABFE65F0}" presName="thickLine" presStyleLbl="alignNode1" presStyleIdx="5" presStyleCnt="15"/>
      <dgm:spPr/>
    </dgm:pt>
    <dgm:pt modelId="{F72C61BF-F8D2-483E-874B-30859C680E6B}" type="pres">
      <dgm:prSet presAssocID="{2E7CDCD9-165B-467B-B824-3B4DABFE65F0}" presName="horz1" presStyleCnt="0"/>
      <dgm:spPr/>
    </dgm:pt>
    <dgm:pt modelId="{741850A7-4F57-4CFC-8520-91F11265985D}" type="pres">
      <dgm:prSet presAssocID="{2E7CDCD9-165B-467B-B824-3B4DABFE65F0}" presName="tx1" presStyleLbl="revTx" presStyleIdx="5" presStyleCnt="15"/>
      <dgm:spPr/>
    </dgm:pt>
    <dgm:pt modelId="{421ED12C-61F1-468C-9ECB-73D01853B77E}" type="pres">
      <dgm:prSet presAssocID="{2E7CDCD9-165B-467B-B824-3B4DABFE65F0}" presName="vert1" presStyleCnt="0"/>
      <dgm:spPr/>
    </dgm:pt>
    <dgm:pt modelId="{7867DC2D-324D-4D59-998C-0E4458836421}" type="pres">
      <dgm:prSet presAssocID="{8E839276-A565-4409-A69A-04DB15170D79}" presName="thickLine" presStyleLbl="alignNode1" presStyleIdx="6" presStyleCnt="15"/>
      <dgm:spPr/>
    </dgm:pt>
    <dgm:pt modelId="{6ABF5D29-C7E7-4B75-83EB-384481BE54E1}" type="pres">
      <dgm:prSet presAssocID="{8E839276-A565-4409-A69A-04DB15170D79}" presName="horz1" presStyleCnt="0"/>
      <dgm:spPr/>
    </dgm:pt>
    <dgm:pt modelId="{F2F86F4C-1BE5-47F3-864B-0CD89BC75E31}" type="pres">
      <dgm:prSet presAssocID="{8E839276-A565-4409-A69A-04DB15170D79}" presName="tx1" presStyleLbl="revTx" presStyleIdx="6" presStyleCnt="15"/>
      <dgm:spPr/>
    </dgm:pt>
    <dgm:pt modelId="{E9E130F6-F9CD-43F8-B66F-E4BE04329BBE}" type="pres">
      <dgm:prSet presAssocID="{8E839276-A565-4409-A69A-04DB15170D79}" presName="vert1" presStyleCnt="0"/>
      <dgm:spPr/>
    </dgm:pt>
    <dgm:pt modelId="{5FB74BE9-4496-4994-8944-DC3ACC4A48EC}" type="pres">
      <dgm:prSet presAssocID="{CEA62816-FB39-4F55-BBDB-96C91915C03F}" presName="thickLine" presStyleLbl="alignNode1" presStyleIdx="7" presStyleCnt="15"/>
      <dgm:spPr/>
    </dgm:pt>
    <dgm:pt modelId="{4BB55567-3A7C-46E2-866D-B3D5FC8CAF33}" type="pres">
      <dgm:prSet presAssocID="{CEA62816-FB39-4F55-BBDB-96C91915C03F}" presName="horz1" presStyleCnt="0"/>
      <dgm:spPr/>
    </dgm:pt>
    <dgm:pt modelId="{D2CD0F15-3714-4A6D-9853-57E658AD25CC}" type="pres">
      <dgm:prSet presAssocID="{CEA62816-FB39-4F55-BBDB-96C91915C03F}" presName="tx1" presStyleLbl="revTx" presStyleIdx="7" presStyleCnt="15"/>
      <dgm:spPr/>
    </dgm:pt>
    <dgm:pt modelId="{2DAE7AA7-CA91-4CE7-BFC0-034E83AEB463}" type="pres">
      <dgm:prSet presAssocID="{CEA62816-FB39-4F55-BBDB-96C91915C03F}" presName="vert1" presStyleCnt="0"/>
      <dgm:spPr/>
    </dgm:pt>
    <dgm:pt modelId="{C62CA956-D2A0-47D8-8E42-BC8E31C4248E}" type="pres">
      <dgm:prSet presAssocID="{C5E18A9B-5AA8-4C8B-A5F0-205966B5A36D}" presName="thickLine" presStyleLbl="alignNode1" presStyleIdx="8" presStyleCnt="15"/>
      <dgm:spPr/>
    </dgm:pt>
    <dgm:pt modelId="{141B4F5A-2D10-4178-9370-A5F1606A9895}" type="pres">
      <dgm:prSet presAssocID="{C5E18A9B-5AA8-4C8B-A5F0-205966B5A36D}" presName="horz1" presStyleCnt="0"/>
      <dgm:spPr/>
    </dgm:pt>
    <dgm:pt modelId="{4E2F71FE-45B5-4A17-AF0B-FF5AE67A9DD4}" type="pres">
      <dgm:prSet presAssocID="{C5E18A9B-5AA8-4C8B-A5F0-205966B5A36D}" presName="tx1" presStyleLbl="revTx" presStyleIdx="8" presStyleCnt="15"/>
      <dgm:spPr/>
    </dgm:pt>
    <dgm:pt modelId="{817FB897-965C-40DD-9443-21525EC11215}" type="pres">
      <dgm:prSet presAssocID="{C5E18A9B-5AA8-4C8B-A5F0-205966B5A36D}" presName="vert1" presStyleCnt="0"/>
      <dgm:spPr/>
    </dgm:pt>
    <dgm:pt modelId="{AA0BAC96-1FD2-4652-B98A-04251B5EA95A}" type="pres">
      <dgm:prSet presAssocID="{1F5F0199-2164-45AA-91D5-FB942AB06E33}" presName="thickLine" presStyleLbl="alignNode1" presStyleIdx="9" presStyleCnt="15"/>
      <dgm:spPr/>
    </dgm:pt>
    <dgm:pt modelId="{32FBB43F-1019-4F30-802C-722786B7510D}" type="pres">
      <dgm:prSet presAssocID="{1F5F0199-2164-45AA-91D5-FB942AB06E33}" presName="horz1" presStyleCnt="0"/>
      <dgm:spPr/>
    </dgm:pt>
    <dgm:pt modelId="{131EDEBB-24E8-43CC-AEF7-FAABB4222D72}" type="pres">
      <dgm:prSet presAssocID="{1F5F0199-2164-45AA-91D5-FB942AB06E33}" presName="tx1" presStyleLbl="revTx" presStyleIdx="9" presStyleCnt="15"/>
      <dgm:spPr/>
    </dgm:pt>
    <dgm:pt modelId="{64A5A0B3-3CFD-4C2B-B62F-BBEF1AD965AE}" type="pres">
      <dgm:prSet presAssocID="{1F5F0199-2164-45AA-91D5-FB942AB06E33}" presName="vert1" presStyleCnt="0"/>
      <dgm:spPr/>
    </dgm:pt>
    <dgm:pt modelId="{999F256A-3584-4E52-ABC2-6AA911DCCF4E}" type="pres">
      <dgm:prSet presAssocID="{329C7A91-6890-40AC-8AE6-C3780D06CDDE}" presName="thickLine" presStyleLbl="alignNode1" presStyleIdx="10" presStyleCnt="15"/>
      <dgm:spPr/>
    </dgm:pt>
    <dgm:pt modelId="{6543C021-73E5-484B-8D53-A4521C05EFF5}" type="pres">
      <dgm:prSet presAssocID="{329C7A91-6890-40AC-8AE6-C3780D06CDDE}" presName="horz1" presStyleCnt="0"/>
      <dgm:spPr/>
    </dgm:pt>
    <dgm:pt modelId="{A79CB4E4-4060-414A-AB5A-23D65876A298}" type="pres">
      <dgm:prSet presAssocID="{329C7A91-6890-40AC-8AE6-C3780D06CDDE}" presName="tx1" presStyleLbl="revTx" presStyleIdx="10" presStyleCnt="15"/>
      <dgm:spPr/>
    </dgm:pt>
    <dgm:pt modelId="{89F7AFC5-623B-4F5A-8E02-14CBF56A377C}" type="pres">
      <dgm:prSet presAssocID="{329C7A91-6890-40AC-8AE6-C3780D06CDDE}" presName="vert1" presStyleCnt="0"/>
      <dgm:spPr/>
    </dgm:pt>
    <dgm:pt modelId="{81B5EDBD-373F-4600-91B3-56F801D24ACE}" type="pres">
      <dgm:prSet presAssocID="{A7D9B114-8BB0-4B39-88F3-B9193285ACFF}" presName="thickLine" presStyleLbl="alignNode1" presStyleIdx="11" presStyleCnt="15"/>
      <dgm:spPr/>
    </dgm:pt>
    <dgm:pt modelId="{DFF6D419-B8AB-40D3-BA78-A631A17E23C6}" type="pres">
      <dgm:prSet presAssocID="{A7D9B114-8BB0-4B39-88F3-B9193285ACFF}" presName="horz1" presStyleCnt="0"/>
      <dgm:spPr/>
    </dgm:pt>
    <dgm:pt modelId="{95C3986A-A804-4DAE-BCC6-3E5FEF55451F}" type="pres">
      <dgm:prSet presAssocID="{A7D9B114-8BB0-4B39-88F3-B9193285ACFF}" presName="tx1" presStyleLbl="revTx" presStyleIdx="11" presStyleCnt="15"/>
      <dgm:spPr/>
    </dgm:pt>
    <dgm:pt modelId="{C7FAC5B6-01C8-4913-9F7A-0E75C418C2A9}" type="pres">
      <dgm:prSet presAssocID="{A7D9B114-8BB0-4B39-88F3-B9193285ACFF}" presName="vert1" presStyleCnt="0"/>
      <dgm:spPr/>
    </dgm:pt>
    <dgm:pt modelId="{2035258E-538A-48F5-8FA0-47FE4B173B97}" type="pres">
      <dgm:prSet presAssocID="{31346902-3273-456F-AE54-2E1A042B8D6A}" presName="thickLine" presStyleLbl="alignNode1" presStyleIdx="12" presStyleCnt="15"/>
      <dgm:spPr/>
    </dgm:pt>
    <dgm:pt modelId="{3304A7AC-D519-464C-984B-161F0B56EB32}" type="pres">
      <dgm:prSet presAssocID="{31346902-3273-456F-AE54-2E1A042B8D6A}" presName="horz1" presStyleCnt="0"/>
      <dgm:spPr/>
    </dgm:pt>
    <dgm:pt modelId="{80D78FA3-25F2-4738-A112-244F71A308B1}" type="pres">
      <dgm:prSet presAssocID="{31346902-3273-456F-AE54-2E1A042B8D6A}" presName="tx1" presStyleLbl="revTx" presStyleIdx="12" presStyleCnt="15"/>
      <dgm:spPr/>
    </dgm:pt>
    <dgm:pt modelId="{D7A486D5-6031-4E82-A0C9-703F7559D6ED}" type="pres">
      <dgm:prSet presAssocID="{31346902-3273-456F-AE54-2E1A042B8D6A}" presName="vert1" presStyleCnt="0"/>
      <dgm:spPr/>
    </dgm:pt>
    <dgm:pt modelId="{76957462-32A2-45AC-9664-97A4517DD757}" type="pres">
      <dgm:prSet presAssocID="{418C3E71-CE7E-4CE9-928A-8AC8025FE33B}" presName="thickLine" presStyleLbl="alignNode1" presStyleIdx="13" presStyleCnt="15"/>
      <dgm:spPr/>
    </dgm:pt>
    <dgm:pt modelId="{EB0B1C7F-8938-4077-928F-7D9314111B31}" type="pres">
      <dgm:prSet presAssocID="{418C3E71-CE7E-4CE9-928A-8AC8025FE33B}" presName="horz1" presStyleCnt="0"/>
      <dgm:spPr/>
    </dgm:pt>
    <dgm:pt modelId="{92E6390C-5556-42A3-9980-72C5D3E62721}" type="pres">
      <dgm:prSet presAssocID="{418C3E71-CE7E-4CE9-928A-8AC8025FE33B}" presName="tx1" presStyleLbl="revTx" presStyleIdx="13" presStyleCnt="15"/>
      <dgm:spPr/>
    </dgm:pt>
    <dgm:pt modelId="{8076307E-5303-41A2-818E-3B2FF7E971B3}" type="pres">
      <dgm:prSet presAssocID="{418C3E71-CE7E-4CE9-928A-8AC8025FE33B}" presName="vert1" presStyleCnt="0"/>
      <dgm:spPr/>
    </dgm:pt>
    <dgm:pt modelId="{5FA9F75D-7422-4969-89CF-EEEBC76839A0}" type="pres">
      <dgm:prSet presAssocID="{3DD62866-7A68-4321-B062-B0C1241C7C7C}" presName="thickLine" presStyleLbl="alignNode1" presStyleIdx="14" presStyleCnt="15"/>
      <dgm:spPr/>
    </dgm:pt>
    <dgm:pt modelId="{5E931340-3DCF-4160-8062-D74170995A2F}" type="pres">
      <dgm:prSet presAssocID="{3DD62866-7A68-4321-B062-B0C1241C7C7C}" presName="horz1" presStyleCnt="0"/>
      <dgm:spPr/>
    </dgm:pt>
    <dgm:pt modelId="{1B70E8FC-2EED-4609-B872-B5FEF84B88BB}" type="pres">
      <dgm:prSet presAssocID="{3DD62866-7A68-4321-B062-B0C1241C7C7C}" presName="tx1" presStyleLbl="revTx" presStyleIdx="14" presStyleCnt="15"/>
      <dgm:spPr/>
    </dgm:pt>
    <dgm:pt modelId="{A1F6659F-D226-40F6-959D-D31D19554BDD}" type="pres">
      <dgm:prSet presAssocID="{3DD62866-7A68-4321-B062-B0C1241C7C7C}" presName="vert1" presStyleCnt="0"/>
      <dgm:spPr/>
    </dgm:pt>
  </dgm:ptLst>
  <dgm:cxnLst>
    <dgm:cxn modelId="{0E0FF101-2F76-4F38-8513-AEFE77E110CB}" srcId="{97EF98DB-0600-4C1A-B358-C6D234049A32}" destId="{A7D9B114-8BB0-4B39-88F3-B9193285ACFF}" srcOrd="11" destOrd="0" parTransId="{D8A5B913-70FE-4258-861D-95A052EB1342}" sibTransId="{10DC3D3D-712E-46C7-B5F8-9DE0BBFBBF05}"/>
    <dgm:cxn modelId="{BF4D380B-4612-4BA0-83EA-160E24442B1C}" srcId="{97EF98DB-0600-4C1A-B358-C6D234049A32}" destId="{418C3E71-CE7E-4CE9-928A-8AC8025FE33B}" srcOrd="13" destOrd="0" parTransId="{DC7921E4-CAAD-487C-ABE2-41BA1F5EDD04}" sibTransId="{EF7C77DA-7173-4B8B-95CB-AC52739FB037}"/>
    <dgm:cxn modelId="{74ECE90C-6431-476C-A091-695076A66E1F}" srcId="{97EF98DB-0600-4C1A-B358-C6D234049A32}" destId="{2E7CDCD9-165B-467B-B824-3B4DABFE65F0}" srcOrd="5" destOrd="0" parTransId="{4D54AE0F-A38C-436B-9329-48A0616481AD}" sibTransId="{05B6CF75-9EC0-48C2-B7A8-47F716DD23DB}"/>
    <dgm:cxn modelId="{FB6F5B11-1A80-46EA-9C87-F9B3408E4E4A}" type="presOf" srcId="{28F2CAA6-5ED6-4F32-922A-EAED33E9814E}" destId="{EAEB5A9D-8002-494C-B822-71CE275FCFF2}" srcOrd="0" destOrd="0" presId="urn:microsoft.com/office/officeart/2008/layout/LinedList"/>
    <dgm:cxn modelId="{E18B0523-10B6-4F21-AA27-A50C426C96FC}" type="presOf" srcId="{2E7CDCD9-165B-467B-B824-3B4DABFE65F0}" destId="{741850A7-4F57-4CFC-8520-91F11265985D}" srcOrd="0" destOrd="0" presId="urn:microsoft.com/office/officeart/2008/layout/LinedList"/>
    <dgm:cxn modelId="{0EF76324-0FBA-472F-A335-A4A1EDCF0BF5}" type="presOf" srcId="{3BA1EDFE-AB56-4BE8-B98B-4F0285C2139D}" destId="{D5895EAF-2DE5-433D-8C50-298EBE4D480E}" srcOrd="0" destOrd="0" presId="urn:microsoft.com/office/officeart/2008/layout/LinedList"/>
    <dgm:cxn modelId="{DD79D63F-3C38-4853-9FA0-2DCFB711CD9C}" type="presOf" srcId="{CEA62816-FB39-4F55-BBDB-96C91915C03F}" destId="{D2CD0F15-3714-4A6D-9853-57E658AD25CC}" srcOrd="0" destOrd="0" presId="urn:microsoft.com/office/officeart/2008/layout/LinedList"/>
    <dgm:cxn modelId="{5F923765-B1AA-4597-87B9-7D4E657839F0}" type="presOf" srcId="{1F5F0199-2164-45AA-91D5-FB942AB06E33}" destId="{131EDEBB-24E8-43CC-AEF7-FAABB4222D72}" srcOrd="0" destOrd="0" presId="urn:microsoft.com/office/officeart/2008/layout/LinedList"/>
    <dgm:cxn modelId="{D1517F48-0AD9-4803-BEC5-688720E5473F}" srcId="{97EF98DB-0600-4C1A-B358-C6D234049A32}" destId="{1F5F0199-2164-45AA-91D5-FB942AB06E33}" srcOrd="9" destOrd="0" parTransId="{CD7FE111-79AD-45D2-AE39-78ABCBA3DCB8}" sibTransId="{09747AAB-9F95-43DE-9485-DB3D927A07F2}"/>
    <dgm:cxn modelId="{C651594D-321F-444F-B946-9FC34DD666A3}" type="presOf" srcId="{31346902-3273-456F-AE54-2E1A042B8D6A}" destId="{80D78FA3-25F2-4738-A112-244F71A308B1}" srcOrd="0" destOrd="0" presId="urn:microsoft.com/office/officeart/2008/layout/LinedList"/>
    <dgm:cxn modelId="{1F0E0350-EA0D-4E3E-B79A-12B3A99D720A}" type="presOf" srcId="{3DD62866-7A68-4321-B062-B0C1241C7C7C}" destId="{1B70E8FC-2EED-4609-B872-B5FEF84B88BB}" srcOrd="0" destOrd="0" presId="urn:microsoft.com/office/officeart/2008/layout/LinedList"/>
    <dgm:cxn modelId="{B731C452-1EA5-4ACF-A46C-DF1DB02CCA0B}" type="presOf" srcId="{418C3E71-CE7E-4CE9-928A-8AC8025FE33B}" destId="{92E6390C-5556-42A3-9980-72C5D3E62721}" srcOrd="0" destOrd="0" presId="urn:microsoft.com/office/officeart/2008/layout/LinedList"/>
    <dgm:cxn modelId="{9C16F87A-1DA8-41FE-86E6-40E096DA6AD3}" srcId="{97EF98DB-0600-4C1A-B358-C6D234049A32}" destId="{28F2CAA6-5ED6-4F32-922A-EAED33E9814E}" srcOrd="0" destOrd="0" parTransId="{09862686-A94E-453F-BE29-CBED6D57FE10}" sibTransId="{67B3B510-2F35-475D-8B3D-AE9C385AD32A}"/>
    <dgm:cxn modelId="{0CFAAE7D-CD2F-4723-BEB8-4E8D077000C9}" srcId="{97EF98DB-0600-4C1A-B358-C6D234049A32}" destId="{3BA1EDFE-AB56-4BE8-B98B-4F0285C2139D}" srcOrd="4" destOrd="0" parTransId="{F84E565A-0E4D-4D47-9FEB-FFA86D6C0D28}" sibTransId="{3F667C83-6DCE-489B-A08E-BAFA2AFAB690}"/>
    <dgm:cxn modelId="{62932782-3AC5-4C4C-9CDB-385AF2C71AAC}" type="presOf" srcId="{329C7A91-6890-40AC-8AE6-C3780D06CDDE}" destId="{A79CB4E4-4060-414A-AB5A-23D65876A298}" srcOrd="0" destOrd="0" presId="urn:microsoft.com/office/officeart/2008/layout/LinedList"/>
    <dgm:cxn modelId="{1B3F5087-DDA8-4E30-A939-9E6B9D80D7B9}" type="presOf" srcId="{8E839276-A565-4409-A69A-04DB15170D79}" destId="{F2F86F4C-1BE5-47F3-864B-0CD89BC75E31}" srcOrd="0" destOrd="0" presId="urn:microsoft.com/office/officeart/2008/layout/LinedList"/>
    <dgm:cxn modelId="{A285FF90-4D06-4473-9559-3D36D56CA866}" srcId="{97EF98DB-0600-4C1A-B358-C6D234049A32}" destId="{329C7A91-6890-40AC-8AE6-C3780D06CDDE}" srcOrd="10" destOrd="0" parTransId="{639CA63C-1C38-465B-B298-3BDA48C5D01D}" sibTransId="{AF4ED87A-14AE-4208-A7CE-3A96EC4CB554}"/>
    <dgm:cxn modelId="{1DD6F2A9-364A-4F14-A73B-4BF955CA5F5A}" srcId="{97EF98DB-0600-4C1A-B358-C6D234049A32}" destId="{580DD3D4-148B-4F97-B65D-A1064BACBE8E}" srcOrd="1" destOrd="0" parTransId="{6517B3C6-CF1B-4092-A958-33223CEC62B2}" sibTransId="{1C5677E9-C821-4802-A618-B75903498F74}"/>
    <dgm:cxn modelId="{1E38DBAE-9E03-46C7-9C14-F163ED6A6F26}" type="presOf" srcId="{C5E18A9B-5AA8-4C8B-A5F0-205966B5A36D}" destId="{4E2F71FE-45B5-4A17-AF0B-FF5AE67A9DD4}" srcOrd="0" destOrd="0" presId="urn:microsoft.com/office/officeart/2008/layout/LinedList"/>
    <dgm:cxn modelId="{91267BB8-FE87-4711-BB61-8ACC36BD6F72}" srcId="{97EF98DB-0600-4C1A-B358-C6D234049A32}" destId="{8E839276-A565-4409-A69A-04DB15170D79}" srcOrd="6" destOrd="0" parTransId="{91BF547A-35FA-436F-925F-4290839714F2}" sibTransId="{4FF869EB-2C6C-4D56-BC87-F5EB0249E436}"/>
    <dgm:cxn modelId="{114F8CBC-7AED-4E1F-BD2A-574D04852600}" srcId="{97EF98DB-0600-4C1A-B358-C6D234049A32}" destId="{96D79DD8-52B5-4EA8-9E61-E4D8C92A03D6}" srcOrd="3" destOrd="0" parTransId="{DBCE2BD9-00A1-437B-8AD8-9BA7F582CD7C}" sibTransId="{8736E3A2-106F-4855-B2AF-D6EF26BF29DF}"/>
    <dgm:cxn modelId="{DE7105BF-B0EC-4320-B51C-2DA603B20D70}" type="presOf" srcId="{A7D9B114-8BB0-4B39-88F3-B9193285ACFF}" destId="{95C3986A-A804-4DAE-BCC6-3E5FEF55451F}" srcOrd="0" destOrd="0" presId="urn:microsoft.com/office/officeart/2008/layout/LinedList"/>
    <dgm:cxn modelId="{EFBBEDCC-73BF-469F-A0CF-6FEAE9AB64EC}" type="presOf" srcId="{97EF98DB-0600-4C1A-B358-C6D234049A32}" destId="{E4F80D99-2708-4701-8566-E087AD225477}" srcOrd="0" destOrd="0" presId="urn:microsoft.com/office/officeart/2008/layout/LinedList"/>
    <dgm:cxn modelId="{524574CD-C85D-435F-A5EF-50EF59C6CD51}" srcId="{97EF98DB-0600-4C1A-B358-C6D234049A32}" destId="{922E9789-E8BE-44FE-95A6-609D59F23E8B}" srcOrd="2" destOrd="0" parTransId="{C1F0E6F3-B0C8-48D0-8DA4-298EBD3352F6}" sibTransId="{A71051ED-6A34-4CE4-86ED-2F6E3C126FC9}"/>
    <dgm:cxn modelId="{463D0CD6-F6FC-4762-A97E-51A2CDBABC07}" srcId="{97EF98DB-0600-4C1A-B358-C6D234049A32}" destId="{C5E18A9B-5AA8-4C8B-A5F0-205966B5A36D}" srcOrd="8" destOrd="0" parTransId="{DCECBECB-2567-4FC1-88A6-A75F4FB7CF4C}" sibTransId="{80A941A8-9D98-4CDF-B457-40670E812DD3}"/>
    <dgm:cxn modelId="{90E8B0DC-2A31-4B6B-8E71-E1DEA3CAB222}" srcId="{97EF98DB-0600-4C1A-B358-C6D234049A32}" destId="{CEA62816-FB39-4F55-BBDB-96C91915C03F}" srcOrd="7" destOrd="0" parTransId="{3BB53E5E-5540-443C-8A1E-5A463C2454A9}" sibTransId="{282F1F90-0674-47A6-A782-1F86218893E6}"/>
    <dgm:cxn modelId="{AB73CBDC-BE0C-4F30-9DEE-65DA56518392}" type="presOf" srcId="{96D79DD8-52B5-4EA8-9E61-E4D8C92A03D6}" destId="{28D19F7D-CF46-4E3F-B52A-9E56136A2FCA}" srcOrd="0" destOrd="0" presId="urn:microsoft.com/office/officeart/2008/layout/LinedList"/>
    <dgm:cxn modelId="{E6584FDD-9F3E-4B76-9897-0C39130B8190}" type="presOf" srcId="{580DD3D4-148B-4F97-B65D-A1064BACBE8E}" destId="{E0C082CA-C5D8-4A28-B3A3-C072814F3A8D}" srcOrd="0" destOrd="0" presId="urn:microsoft.com/office/officeart/2008/layout/LinedList"/>
    <dgm:cxn modelId="{F0AD99E2-6166-4E97-B864-B3A76D87F7B8}" srcId="{97EF98DB-0600-4C1A-B358-C6D234049A32}" destId="{3DD62866-7A68-4321-B062-B0C1241C7C7C}" srcOrd="14" destOrd="0" parTransId="{36B0182E-89A7-4641-A178-D4E102E93CF9}" sibTransId="{5056A58D-357A-4F5A-8D8F-B41EF64F2339}"/>
    <dgm:cxn modelId="{768BEAF8-67EE-4E04-8BE1-FE5D2E3EC49C}" type="presOf" srcId="{922E9789-E8BE-44FE-95A6-609D59F23E8B}" destId="{1C88601B-BE7E-4C28-AA82-CD5BC969C659}" srcOrd="0" destOrd="0" presId="urn:microsoft.com/office/officeart/2008/layout/LinedList"/>
    <dgm:cxn modelId="{CDB140FA-91C8-4224-A9A7-9F5FFA3086ED}" srcId="{97EF98DB-0600-4C1A-B358-C6D234049A32}" destId="{31346902-3273-456F-AE54-2E1A042B8D6A}" srcOrd="12" destOrd="0" parTransId="{724BFC05-65B2-4D70-8F51-168A24BCD493}" sibTransId="{594BB759-C44B-4839-8C97-C17990050086}"/>
    <dgm:cxn modelId="{3D5EB130-291E-4A05-82EE-ACE4C6136AB7}" type="presParOf" srcId="{E4F80D99-2708-4701-8566-E087AD225477}" destId="{0AAE92E4-5250-4593-8323-FEF2F4DF94F0}" srcOrd="0" destOrd="0" presId="urn:microsoft.com/office/officeart/2008/layout/LinedList"/>
    <dgm:cxn modelId="{7ADF77AD-7051-4E42-9822-60435AF9EEA5}" type="presParOf" srcId="{E4F80D99-2708-4701-8566-E087AD225477}" destId="{B36098F7-84F8-4A2A-9B23-74BA25104299}" srcOrd="1" destOrd="0" presId="urn:microsoft.com/office/officeart/2008/layout/LinedList"/>
    <dgm:cxn modelId="{863015FD-6C10-48EC-A497-C92EBF711E9F}" type="presParOf" srcId="{B36098F7-84F8-4A2A-9B23-74BA25104299}" destId="{EAEB5A9D-8002-494C-B822-71CE275FCFF2}" srcOrd="0" destOrd="0" presId="urn:microsoft.com/office/officeart/2008/layout/LinedList"/>
    <dgm:cxn modelId="{A841C5C6-9F13-4D45-861A-B95143573249}" type="presParOf" srcId="{B36098F7-84F8-4A2A-9B23-74BA25104299}" destId="{68AD4E9A-4C27-4F43-BD24-35BEC5828FC6}" srcOrd="1" destOrd="0" presId="urn:microsoft.com/office/officeart/2008/layout/LinedList"/>
    <dgm:cxn modelId="{0E07553F-F8E2-4C79-AFC1-F7A0389872C4}" type="presParOf" srcId="{E4F80D99-2708-4701-8566-E087AD225477}" destId="{AD5A7C6D-E993-4506-8713-6F623056AEB6}" srcOrd="2" destOrd="0" presId="urn:microsoft.com/office/officeart/2008/layout/LinedList"/>
    <dgm:cxn modelId="{FBA2F8F3-BDF1-4D10-827B-0FEB4BA7C7B3}" type="presParOf" srcId="{E4F80D99-2708-4701-8566-E087AD225477}" destId="{FA844850-7FEF-4E39-9C5D-B100F993DF52}" srcOrd="3" destOrd="0" presId="urn:microsoft.com/office/officeart/2008/layout/LinedList"/>
    <dgm:cxn modelId="{C5F4ACF9-6E5A-4436-957D-B5991E0B0076}" type="presParOf" srcId="{FA844850-7FEF-4E39-9C5D-B100F993DF52}" destId="{E0C082CA-C5D8-4A28-B3A3-C072814F3A8D}" srcOrd="0" destOrd="0" presId="urn:microsoft.com/office/officeart/2008/layout/LinedList"/>
    <dgm:cxn modelId="{CEAD9FDD-7BB3-4833-9B03-62ED72764914}" type="presParOf" srcId="{FA844850-7FEF-4E39-9C5D-B100F993DF52}" destId="{031678F1-D122-4421-A089-BEC735B6E89B}" srcOrd="1" destOrd="0" presId="urn:microsoft.com/office/officeart/2008/layout/LinedList"/>
    <dgm:cxn modelId="{2B49ABC3-19C7-4F19-A683-B2D1326C96E7}" type="presParOf" srcId="{E4F80D99-2708-4701-8566-E087AD225477}" destId="{E029A552-9980-44EF-B377-5BEC92FA0B05}" srcOrd="4" destOrd="0" presId="urn:microsoft.com/office/officeart/2008/layout/LinedList"/>
    <dgm:cxn modelId="{43B4D0A4-79D8-4198-8C41-5F42D961A201}" type="presParOf" srcId="{E4F80D99-2708-4701-8566-E087AD225477}" destId="{8C4C9DE8-FFB1-48B5-A393-552FF3BBBD7F}" srcOrd="5" destOrd="0" presId="urn:microsoft.com/office/officeart/2008/layout/LinedList"/>
    <dgm:cxn modelId="{DA336E54-AE70-425A-9C05-53B7225D1D38}" type="presParOf" srcId="{8C4C9DE8-FFB1-48B5-A393-552FF3BBBD7F}" destId="{1C88601B-BE7E-4C28-AA82-CD5BC969C659}" srcOrd="0" destOrd="0" presId="urn:microsoft.com/office/officeart/2008/layout/LinedList"/>
    <dgm:cxn modelId="{2466B845-9C69-4F75-9DA0-30D7755BF0F6}" type="presParOf" srcId="{8C4C9DE8-FFB1-48B5-A393-552FF3BBBD7F}" destId="{42831A99-9A34-4E3D-BA74-7A8F2D59B810}" srcOrd="1" destOrd="0" presId="urn:microsoft.com/office/officeart/2008/layout/LinedList"/>
    <dgm:cxn modelId="{0F6E9BB3-9765-48C9-9185-CA5EA1E15C6F}" type="presParOf" srcId="{E4F80D99-2708-4701-8566-E087AD225477}" destId="{68B8E687-2546-43AD-B588-4817C994A1FA}" srcOrd="6" destOrd="0" presId="urn:microsoft.com/office/officeart/2008/layout/LinedList"/>
    <dgm:cxn modelId="{BAF061E4-552E-486C-A274-F4A33983D305}" type="presParOf" srcId="{E4F80D99-2708-4701-8566-E087AD225477}" destId="{1595793E-033D-4CFA-8748-76ED40E5B0D9}" srcOrd="7" destOrd="0" presId="urn:microsoft.com/office/officeart/2008/layout/LinedList"/>
    <dgm:cxn modelId="{0B24A831-652C-4302-B5E5-D861F1380CF3}" type="presParOf" srcId="{1595793E-033D-4CFA-8748-76ED40E5B0D9}" destId="{28D19F7D-CF46-4E3F-B52A-9E56136A2FCA}" srcOrd="0" destOrd="0" presId="urn:microsoft.com/office/officeart/2008/layout/LinedList"/>
    <dgm:cxn modelId="{4190E948-0A15-491B-8841-DC62E663F438}" type="presParOf" srcId="{1595793E-033D-4CFA-8748-76ED40E5B0D9}" destId="{B72B783F-9B87-4155-B259-39F05D263836}" srcOrd="1" destOrd="0" presId="urn:microsoft.com/office/officeart/2008/layout/LinedList"/>
    <dgm:cxn modelId="{29E5D07E-4D23-457A-9148-6770EFE06D7B}" type="presParOf" srcId="{E4F80D99-2708-4701-8566-E087AD225477}" destId="{CE80BD5B-BB89-4FAC-985D-8DDFFC364847}" srcOrd="8" destOrd="0" presId="urn:microsoft.com/office/officeart/2008/layout/LinedList"/>
    <dgm:cxn modelId="{707AA80F-FF52-4534-9A33-C8A711F3B2D7}" type="presParOf" srcId="{E4F80D99-2708-4701-8566-E087AD225477}" destId="{018CD881-BD0F-4F91-AF35-2AD14B049B5E}" srcOrd="9" destOrd="0" presId="urn:microsoft.com/office/officeart/2008/layout/LinedList"/>
    <dgm:cxn modelId="{F35FB421-95A9-4BB9-BE63-CE3B8B986426}" type="presParOf" srcId="{018CD881-BD0F-4F91-AF35-2AD14B049B5E}" destId="{D5895EAF-2DE5-433D-8C50-298EBE4D480E}" srcOrd="0" destOrd="0" presId="urn:microsoft.com/office/officeart/2008/layout/LinedList"/>
    <dgm:cxn modelId="{A4B384BF-D2D7-4A80-A7EC-6D6D3BFC509C}" type="presParOf" srcId="{018CD881-BD0F-4F91-AF35-2AD14B049B5E}" destId="{04B010F1-2F89-48CA-A0B4-48E9868D95C0}" srcOrd="1" destOrd="0" presId="urn:microsoft.com/office/officeart/2008/layout/LinedList"/>
    <dgm:cxn modelId="{CD0CF1BA-2ED2-403B-AE7A-20E2A032C794}" type="presParOf" srcId="{E4F80D99-2708-4701-8566-E087AD225477}" destId="{C02D872A-10A3-4CFC-AA2A-8B9DFD9DBA96}" srcOrd="10" destOrd="0" presId="urn:microsoft.com/office/officeart/2008/layout/LinedList"/>
    <dgm:cxn modelId="{A1B5F828-B99B-4B76-A177-172E0B5F7236}" type="presParOf" srcId="{E4F80D99-2708-4701-8566-E087AD225477}" destId="{F72C61BF-F8D2-483E-874B-30859C680E6B}" srcOrd="11" destOrd="0" presId="urn:microsoft.com/office/officeart/2008/layout/LinedList"/>
    <dgm:cxn modelId="{32D8492D-069A-47CE-8384-C01DD3DDA144}" type="presParOf" srcId="{F72C61BF-F8D2-483E-874B-30859C680E6B}" destId="{741850A7-4F57-4CFC-8520-91F11265985D}" srcOrd="0" destOrd="0" presId="urn:microsoft.com/office/officeart/2008/layout/LinedList"/>
    <dgm:cxn modelId="{12D2C3C0-F6F7-44B1-9427-FD3E92712EC6}" type="presParOf" srcId="{F72C61BF-F8D2-483E-874B-30859C680E6B}" destId="{421ED12C-61F1-468C-9ECB-73D01853B77E}" srcOrd="1" destOrd="0" presId="urn:microsoft.com/office/officeart/2008/layout/LinedList"/>
    <dgm:cxn modelId="{F253B07A-0277-4200-AE4F-D2DF516CFDB7}" type="presParOf" srcId="{E4F80D99-2708-4701-8566-E087AD225477}" destId="{7867DC2D-324D-4D59-998C-0E4458836421}" srcOrd="12" destOrd="0" presId="urn:microsoft.com/office/officeart/2008/layout/LinedList"/>
    <dgm:cxn modelId="{2199B766-A1B6-40EC-8C24-0AC8A2FAAA30}" type="presParOf" srcId="{E4F80D99-2708-4701-8566-E087AD225477}" destId="{6ABF5D29-C7E7-4B75-83EB-384481BE54E1}" srcOrd="13" destOrd="0" presId="urn:microsoft.com/office/officeart/2008/layout/LinedList"/>
    <dgm:cxn modelId="{B0114BA6-54ED-422C-9BED-F517072FA84E}" type="presParOf" srcId="{6ABF5D29-C7E7-4B75-83EB-384481BE54E1}" destId="{F2F86F4C-1BE5-47F3-864B-0CD89BC75E31}" srcOrd="0" destOrd="0" presId="urn:microsoft.com/office/officeart/2008/layout/LinedList"/>
    <dgm:cxn modelId="{FD7EF885-8DA1-4DE0-B17F-488B0B20FAF8}" type="presParOf" srcId="{6ABF5D29-C7E7-4B75-83EB-384481BE54E1}" destId="{E9E130F6-F9CD-43F8-B66F-E4BE04329BBE}" srcOrd="1" destOrd="0" presId="urn:microsoft.com/office/officeart/2008/layout/LinedList"/>
    <dgm:cxn modelId="{3FADA42B-02AB-4F81-AC01-3EEB455C3DBF}" type="presParOf" srcId="{E4F80D99-2708-4701-8566-E087AD225477}" destId="{5FB74BE9-4496-4994-8944-DC3ACC4A48EC}" srcOrd="14" destOrd="0" presId="urn:microsoft.com/office/officeart/2008/layout/LinedList"/>
    <dgm:cxn modelId="{6FE96D48-C604-425D-A36B-F2E15E2A0B18}" type="presParOf" srcId="{E4F80D99-2708-4701-8566-E087AD225477}" destId="{4BB55567-3A7C-46E2-866D-B3D5FC8CAF33}" srcOrd="15" destOrd="0" presId="urn:microsoft.com/office/officeart/2008/layout/LinedList"/>
    <dgm:cxn modelId="{3B26769F-4C1E-49A9-BE72-9996390995B4}" type="presParOf" srcId="{4BB55567-3A7C-46E2-866D-B3D5FC8CAF33}" destId="{D2CD0F15-3714-4A6D-9853-57E658AD25CC}" srcOrd="0" destOrd="0" presId="urn:microsoft.com/office/officeart/2008/layout/LinedList"/>
    <dgm:cxn modelId="{7D905362-BC97-446B-8AD4-C6AE4E5EFEC5}" type="presParOf" srcId="{4BB55567-3A7C-46E2-866D-B3D5FC8CAF33}" destId="{2DAE7AA7-CA91-4CE7-BFC0-034E83AEB463}" srcOrd="1" destOrd="0" presId="urn:microsoft.com/office/officeart/2008/layout/LinedList"/>
    <dgm:cxn modelId="{E42ABD1C-AF25-4F49-AF98-1F5CF50CFF5E}" type="presParOf" srcId="{E4F80D99-2708-4701-8566-E087AD225477}" destId="{C62CA956-D2A0-47D8-8E42-BC8E31C4248E}" srcOrd="16" destOrd="0" presId="urn:microsoft.com/office/officeart/2008/layout/LinedList"/>
    <dgm:cxn modelId="{C938F4E8-327C-4959-AEB1-4D74767CADEF}" type="presParOf" srcId="{E4F80D99-2708-4701-8566-E087AD225477}" destId="{141B4F5A-2D10-4178-9370-A5F1606A9895}" srcOrd="17" destOrd="0" presId="urn:microsoft.com/office/officeart/2008/layout/LinedList"/>
    <dgm:cxn modelId="{450BE937-00A5-41D6-B039-0F9A194D3CD4}" type="presParOf" srcId="{141B4F5A-2D10-4178-9370-A5F1606A9895}" destId="{4E2F71FE-45B5-4A17-AF0B-FF5AE67A9DD4}" srcOrd="0" destOrd="0" presId="urn:microsoft.com/office/officeart/2008/layout/LinedList"/>
    <dgm:cxn modelId="{3605C156-6851-4783-8AEB-E37A8B5D3443}" type="presParOf" srcId="{141B4F5A-2D10-4178-9370-A5F1606A9895}" destId="{817FB897-965C-40DD-9443-21525EC11215}" srcOrd="1" destOrd="0" presId="urn:microsoft.com/office/officeart/2008/layout/LinedList"/>
    <dgm:cxn modelId="{42E12A9A-2AE9-4863-8440-E46EECA3D09F}" type="presParOf" srcId="{E4F80D99-2708-4701-8566-E087AD225477}" destId="{AA0BAC96-1FD2-4652-B98A-04251B5EA95A}" srcOrd="18" destOrd="0" presId="urn:microsoft.com/office/officeart/2008/layout/LinedList"/>
    <dgm:cxn modelId="{235501BF-A9C7-4F04-9700-70DF4873F6C5}" type="presParOf" srcId="{E4F80D99-2708-4701-8566-E087AD225477}" destId="{32FBB43F-1019-4F30-802C-722786B7510D}" srcOrd="19" destOrd="0" presId="urn:microsoft.com/office/officeart/2008/layout/LinedList"/>
    <dgm:cxn modelId="{D65AC71D-C348-4DB4-8D20-7B94A62DCAFD}" type="presParOf" srcId="{32FBB43F-1019-4F30-802C-722786B7510D}" destId="{131EDEBB-24E8-43CC-AEF7-FAABB4222D72}" srcOrd="0" destOrd="0" presId="urn:microsoft.com/office/officeart/2008/layout/LinedList"/>
    <dgm:cxn modelId="{D5F47C69-E7AD-4E55-9A2A-5E90DE7677E8}" type="presParOf" srcId="{32FBB43F-1019-4F30-802C-722786B7510D}" destId="{64A5A0B3-3CFD-4C2B-B62F-BBEF1AD965AE}" srcOrd="1" destOrd="0" presId="urn:microsoft.com/office/officeart/2008/layout/LinedList"/>
    <dgm:cxn modelId="{12E57917-1881-4CAE-ACC8-701C2D167F18}" type="presParOf" srcId="{E4F80D99-2708-4701-8566-E087AD225477}" destId="{999F256A-3584-4E52-ABC2-6AA911DCCF4E}" srcOrd="20" destOrd="0" presId="urn:microsoft.com/office/officeart/2008/layout/LinedList"/>
    <dgm:cxn modelId="{7982B1D0-D1DE-4AE8-A5CF-5694C66F3D5C}" type="presParOf" srcId="{E4F80D99-2708-4701-8566-E087AD225477}" destId="{6543C021-73E5-484B-8D53-A4521C05EFF5}" srcOrd="21" destOrd="0" presId="urn:microsoft.com/office/officeart/2008/layout/LinedList"/>
    <dgm:cxn modelId="{04414F69-7ADB-41CD-8DFB-B8DAF0B9D191}" type="presParOf" srcId="{6543C021-73E5-484B-8D53-A4521C05EFF5}" destId="{A79CB4E4-4060-414A-AB5A-23D65876A298}" srcOrd="0" destOrd="0" presId="urn:microsoft.com/office/officeart/2008/layout/LinedList"/>
    <dgm:cxn modelId="{0107B764-7118-420B-A9AC-4D2040B7F270}" type="presParOf" srcId="{6543C021-73E5-484B-8D53-A4521C05EFF5}" destId="{89F7AFC5-623B-4F5A-8E02-14CBF56A377C}" srcOrd="1" destOrd="0" presId="urn:microsoft.com/office/officeart/2008/layout/LinedList"/>
    <dgm:cxn modelId="{F36DF727-C13A-486B-AB0D-EDC92A172DD1}" type="presParOf" srcId="{E4F80D99-2708-4701-8566-E087AD225477}" destId="{81B5EDBD-373F-4600-91B3-56F801D24ACE}" srcOrd="22" destOrd="0" presId="urn:microsoft.com/office/officeart/2008/layout/LinedList"/>
    <dgm:cxn modelId="{27A55A86-9601-4474-BAAC-CCE9EC39340E}" type="presParOf" srcId="{E4F80D99-2708-4701-8566-E087AD225477}" destId="{DFF6D419-B8AB-40D3-BA78-A631A17E23C6}" srcOrd="23" destOrd="0" presId="urn:microsoft.com/office/officeart/2008/layout/LinedList"/>
    <dgm:cxn modelId="{C771D18A-748B-4CAC-A720-C83A57A4B99E}" type="presParOf" srcId="{DFF6D419-B8AB-40D3-BA78-A631A17E23C6}" destId="{95C3986A-A804-4DAE-BCC6-3E5FEF55451F}" srcOrd="0" destOrd="0" presId="urn:microsoft.com/office/officeart/2008/layout/LinedList"/>
    <dgm:cxn modelId="{4B88D844-AD42-4100-8808-50D3E61BA714}" type="presParOf" srcId="{DFF6D419-B8AB-40D3-BA78-A631A17E23C6}" destId="{C7FAC5B6-01C8-4913-9F7A-0E75C418C2A9}" srcOrd="1" destOrd="0" presId="urn:microsoft.com/office/officeart/2008/layout/LinedList"/>
    <dgm:cxn modelId="{2A02D796-0D9F-400A-A980-1DE1DB2F3117}" type="presParOf" srcId="{E4F80D99-2708-4701-8566-E087AD225477}" destId="{2035258E-538A-48F5-8FA0-47FE4B173B97}" srcOrd="24" destOrd="0" presId="urn:microsoft.com/office/officeart/2008/layout/LinedList"/>
    <dgm:cxn modelId="{50D828FE-D4AC-4C95-BFF1-6B85F321E57E}" type="presParOf" srcId="{E4F80D99-2708-4701-8566-E087AD225477}" destId="{3304A7AC-D519-464C-984B-161F0B56EB32}" srcOrd="25" destOrd="0" presId="urn:microsoft.com/office/officeart/2008/layout/LinedList"/>
    <dgm:cxn modelId="{BEF25525-77C6-42A3-891F-68FFDBBF860B}" type="presParOf" srcId="{3304A7AC-D519-464C-984B-161F0B56EB32}" destId="{80D78FA3-25F2-4738-A112-244F71A308B1}" srcOrd="0" destOrd="0" presId="urn:microsoft.com/office/officeart/2008/layout/LinedList"/>
    <dgm:cxn modelId="{4AE6C89A-4F2F-456C-944F-70F4547CDAD2}" type="presParOf" srcId="{3304A7AC-D519-464C-984B-161F0B56EB32}" destId="{D7A486D5-6031-4E82-A0C9-703F7559D6ED}" srcOrd="1" destOrd="0" presId="urn:microsoft.com/office/officeart/2008/layout/LinedList"/>
    <dgm:cxn modelId="{B33284A7-CD06-47C4-9AA0-21AD1E884976}" type="presParOf" srcId="{E4F80D99-2708-4701-8566-E087AD225477}" destId="{76957462-32A2-45AC-9664-97A4517DD757}" srcOrd="26" destOrd="0" presId="urn:microsoft.com/office/officeart/2008/layout/LinedList"/>
    <dgm:cxn modelId="{F0EDEBD6-FBA9-4A0D-89FC-D7058300C689}" type="presParOf" srcId="{E4F80D99-2708-4701-8566-E087AD225477}" destId="{EB0B1C7F-8938-4077-928F-7D9314111B31}" srcOrd="27" destOrd="0" presId="urn:microsoft.com/office/officeart/2008/layout/LinedList"/>
    <dgm:cxn modelId="{8F10FE0B-2870-46E5-9EEF-4430971AA92E}" type="presParOf" srcId="{EB0B1C7F-8938-4077-928F-7D9314111B31}" destId="{92E6390C-5556-42A3-9980-72C5D3E62721}" srcOrd="0" destOrd="0" presId="urn:microsoft.com/office/officeart/2008/layout/LinedList"/>
    <dgm:cxn modelId="{BB3AFB74-9B9D-45FF-8048-B57A6DBDD97D}" type="presParOf" srcId="{EB0B1C7F-8938-4077-928F-7D9314111B31}" destId="{8076307E-5303-41A2-818E-3B2FF7E971B3}" srcOrd="1" destOrd="0" presId="urn:microsoft.com/office/officeart/2008/layout/LinedList"/>
    <dgm:cxn modelId="{FB37F818-33CF-4BC9-9332-E5A49E2ADD33}" type="presParOf" srcId="{E4F80D99-2708-4701-8566-E087AD225477}" destId="{5FA9F75D-7422-4969-89CF-EEEBC76839A0}" srcOrd="28" destOrd="0" presId="urn:microsoft.com/office/officeart/2008/layout/LinedList"/>
    <dgm:cxn modelId="{A37A6B57-7CAD-4C90-950A-96230502617A}" type="presParOf" srcId="{E4F80D99-2708-4701-8566-E087AD225477}" destId="{5E931340-3DCF-4160-8062-D74170995A2F}" srcOrd="29" destOrd="0" presId="urn:microsoft.com/office/officeart/2008/layout/LinedList"/>
    <dgm:cxn modelId="{41C05B1C-34E4-4B63-BA17-23F09CAF81A5}" type="presParOf" srcId="{5E931340-3DCF-4160-8062-D74170995A2F}" destId="{1B70E8FC-2EED-4609-B872-B5FEF84B88BB}" srcOrd="0" destOrd="0" presId="urn:microsoft.com/office/officeart/2008/layout/LinedList"/>
    <dgm:cxn modelId="{FE004CD3-AD86-40D6-9C36-0DD4C1635A1D}" type="presParOf" srcId="{5E931340-3DCF-4160-8062-D74170995A2F}" destId="{A1F6659F-D226-40F6-959D-D31D19554BD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AED986-36B3-4A93-B65D-566A496437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D598349-B04A-43D3-BF21-D8E45221F2AF}">
      <dgm:prSet/>
      <dgm:spPr/>
      <dgm:t>
        <a:bodyPr/>
        <a:lstStyle/>
        <a:p>
          <a:r>
            <a:rPr lang="en-IN" b="1"/>
            <a:t>void setup(){  </a:t>
          </a:r>
          <a:endParaRPr lang="en-US"/>
        </a:p>
      </dgm:t>
    </dgm:pt>
    <dgm:pt modelId="{79FC3231-04A8-4F37-AA98-29ECF104DF09}" type="parTrans" cxnId="{1BA58DDB-224A-4A42-A593-FB230E2F3CFB}">
      <dgm:prSet/>
      <dgm:spPr/>
      <dgm:t>
        <a:bodyPr/>
        <a:lstStyle/>
        <a:p>
          <a:endParaRPr lang="en-US"/>
        </a:p>
      </dgm:t>
    </dgm:pt>
    <dgm:pt modelId="{376FAC2E-86E8-48E7-ADFB-B6A09C8379E2}" type="sibTrans" cxnId="{1BA58DDB-224A-4A42-A593-FB230E2F3CFB}">
      <dgm:prSet/>
      <dgm:spPr/>
      <dgm:t>
        <a:bodyPr/>
        <a:lstStyle/>
        <a:p>
          <a:endParaRPr lang="en-US"/>
        </a:p>
      </dgm:t>
    </dgm:pt>
    <dgm:pt modelId="{8DD31E5B-1919-47C2-A449-3C711123CB7F}">
      <dgm:prSet/>
      <dgm:spPr/>
      <dgm:t>
        <a:bodyPr/>
        <a:lstStyle/>
        <a:p>
          <a:r>
            <a:rPr lang="en-IN"/>
            <a:t>Serial.begin(115200);</a:t>
          </a:r>
          <a:endParaRPr lang="en-US"/>
        </a:p>
      </dgm:t>
    </dgm:pt>
    <dgm:pt modelId="{829AEDAC-2FFA-412F-ABE3-A0EC8EE8A1E1}" type="parTrans" cxnId="{12FB71E1-34B6-44C3-91E5-C47B87069491}">
      <dgm:prSet/>
      <dgm:spPr/>
      <dgm:t>
        <a:bodyPr/>
        <a:lstStyle/>
        <a:p>
          <a:endParaRPr lang="en-US"/>
        </a:p>
      </dgm:t>
    </dgm:pt>
    <dgm:pt modelId="{81A5DA25-F9BF-4259-B412-8E3DD29CA1BD}" type="sibTrans" cxnId="{12FB71E1-34B6-44C3-91E5-C47B87069491}">
      <dgm:prSet/>
      <dgm:spPr/>
      <dgm:t>
        <a:bodyPr/>
        <a:lstStyle/>
        <a:p>
          <a:endParaRPr lang="en-US"/>
        </a:p>
      </dgm:t>
    </dgm:pt>
    <dgm:pt modelId="{3DDBC12F-1741-4F5B-9366-56AE36C0F03D}">
      <dgm:prSet/>
      <dgm:spPr/>
      <dgm:t>
        <a:bodyPr/>
        <a:lstStyle/>
        <a:p>
          <a:r>
            <a:rPr lang="en-IN"/>
            <a:t>//initiallize default ppm values</a:t>
          </a:r>
          <a:endParaRPr lang="en-US"/>
        </a:p>
      </dgm:t>
    </dgm:pt>
    <dgm:pt modelId="{325082EA-7911-438E-96DF-B5BA6F83694C}" type="parTrans" cxnId="{FFF4D378-EA8D-492A-9E38-B9737A534C52}">
      <dgm:prSet/>
      <dgm:spPr/>
      <dgm:t>
        <a:bodyPr/>
        <a:lstStyle/>
        <a:p>
          <a:endParaRPr lang="en-US"/>
        </a:p>
      </dgm:t>
    </dgm:pt>
    <dgm:pt modelId="{AA2DE45E-BCE7-47B6-B7BF-43A8E76F3761}" type="sibTrans" cxnId="{FFF4D378-EA8D-492A-9E38-B9737A534C52}">
      <dgm:prSet/>
      <dgm:spPr/>
      <dgm:t>
        <a:bodyPr/>
        <a:lstStyle/>
        <a:p>
          <a:endParaRPr lang="en-US"/>
        </a:p>
      </dgm:t>
    </dgm:pt>
    <dgm:pt modelId="{232FD985-4473-4707-A59E-46A470CF9A5A}">
      <dgm:prSet/>
      <dgm:spPr/>
      <dgm:t>
        <a:bodyPr/>
        <a:lstStyle/>
        <a:p>
          <a:r>
            <a:rPr lang="en-IN"/>
            <a:t>for(int i=0; i&lt;CHANNEL_NUMBER; i++){</a:t>
          </a:r>
          <a:endParaRPr lang="en-US"/>
        </a:p>
      </dgm:t>
    </dgm:pt>
    <dgm:pt modelId="{292F29C6-EDBF-40BE-AA6C-060EEE4EAD74}" type="parTrans" cxnId="{04394693-C812-4A7B-BC52-D3788CDE838E}">
      <dgm:prSet/>
      <dgm:spPr/>
      <dgm:t>
        <a:bodyPr/>
        <a:lstStyle/>
        <a:p>
          <a:endParaRPr lang="en-US"/>
        </a:p>
      </dgm:t>
    </dgm:pt>
    <dgm:pt modelId="{26A5163C-3A10-4BFF-9BC0-B51E1909F072}" type="sibTrans" cxnId="{04394693-C812-4A7B-BC52-D3788CDE838E}">
      <dgm:prSet/>
      <dgm:spPr/>
      <dgm:t>
        <a:bodyPr/>
        <a:lstStyle/>
        <a:p>
          <a:endParaRPr lang="en-US"/>
        </a:p>
      </dgm:t>
    </dgm:pt>
    <dgm:pt modelId="{B02949E3-C252-4A5C-BBE8-F1F3CD7C53E9}">
      <dgm:prSet/>
      <dgm:spPr/>
      <dgm:t>
        <a:bodyPr/>
        <a:lstStyle/>
        <a:p>
          <a:r>
            <a:rPr lang="en-IN"/>
            <a:t>ppm[i]= CHANNEL_DEFAULT_VALUE;</a:t>
          </a:r>
          <a:endParaRPr lang="en-US"/>
        </a:p>
      </dgm:t>
    </dgm:pt>
    <dgm:pt modelId="{37EF7AA3-C66D-4351-9738-2ECF208AEE58}" type="parTrans" cxnId="{86814C8B-C87B-4F6E-923F-6FC42CBB68B6}">
      <dgm:prSet/>
      <dgm:spPr/>
      <dgm:t>
        <a:bodyPr/>
        <a:lstStyle/>
        <a:p>
          <a:endParaRPr lang="en-US"/>
        </a:p>
      </dgm:t>
    </dgm:pt>
    <dgm:pt modelId="{84D64DBF-6632-4AE3-BEFD-254C32F8841D}" type="sibTrans" cxnId="{86814C8B-C87B-4F6E-923F-6FC42CBB68B6}">
      <dgm:prSet/>
      <dgm:spPr/>
      <dgm:t>
        <a:bodyPr/>
        <a:lstStyle/>
        <a:p>
          <a:endParaRPr lang="en-US"/>
        </a:p>
      </dgm:t>
    </dgm:pt>
    <dgm:pt modelId="{0183B6EE-492D-4926-A23E-C9A67286621B}">
      <dgm:prSet/>
      <dgm:spPr/>
      <dgm:t>
        <a:bodyPr/>
        <a:lstStyle/>
        <a:p>
          <a:r>
            <a:rPr lang="en-IN"/>
            <a:t>}</a:t>
          </a:r>
          <a:endParaRPr lang="en-US"/>
        </a:p>
      </dgm:t>
    </dgm:pt>
    <dgm:pt modelId="{586B9616-D9F5-4F3A-A527-F716D2C17BE2}" type="parTrans" cxnId="{522E4B47-3EFE-491E-8163-4E81CA01B4F7}">
      <dgm:prSet/>
      <dgm:spPr/>
      <dgm:t>
        <a:bodyPr/>
        <a:lstStyle/>
        <a:p>
          <a:endParaRPr lang="en-US"/>
        </a:p>
      </dgm:t>
    </dgm:pt>
    <dgm:pt modelId="{14A79C6B-59F6-4622-933B-5DC5C0E8BF0C}" type="sibTrans" cxnId="{522E4B47-3EFE-491E-8163-4E81CA01B4F7}">
      <dgm:prSet/>
      <dgm:spPr/>
      <dgm:t>
        <a:bodyPr/>
        <a:lstStyle/>
        <a:p>
          <a:endParaRPr lang="en-US"/>
        </a:p>
      </dgm:t>
    </dgm:pt>
    <dgm:pt modelId="{067685B0-5C4F-428C-ACD7-B400CA4CBC9B}">
      <dgm:prSet/>
      <dgm:spPr/>
      <dgm:t>
        <a:bodyPr/>
        <a:lstStyle/>
        <a:p>
          <a:r>
            <a:rPr lang="en-IN"/>
            <a:t>pinMode(sigPin, OUTPUT);</a:t>
          </a:r>
          <a:endParaRPr lang="en-US"/>
        </a:p>
      </dgm:t>
    </dgm:pt>
    <dgm:pt modelId="{9C8C484D-B083-4F3A-8A4F-22D387E06694}" type="parTrans" cxnId="{5DA8977F-88E6-4B87-BDF5-8CDF2E3A98D4}">
      <dgm:prSet/>
      <dgm:spPr/>
      <dgm:t>
        <a:bodyPr/>
        <a:lstStyle/>
        <a:p>
          <a:endParaRPr lang="en-US"/>
        </a:p>
      </dgm:t>
    </dgm:pt>
    <dgm:pt modelId="{A497EF82-41D3-42FF-92CD-481210474EDE}" type="sibTrans" cxnId="{5DA8977F-88E6-4B87-BDF5-8CDF2E3A98D4}">
      <dgm:prSet/>
      <dgm:spPr/>
      <dgm:t>
        <a:bodyPr/>
        <a:lstStyle/>
        <a:p>
          <a:endParaRPr lang="en-US"/>
        </a:p>
      </dgm:t>
    </dgm:pt>
    <dgm:pt modelId="{3A420071-D98E-4FF7-9731-3C300AFE71C5}">
      <dgm:prSet/>
      <dgm:spPr/>
      <dgm:t>
        <a:bodyPr/>
        <a:lstStyle/>
        <a:p>
          <a:r>
            <a:rPr lang="en-IN"/>
            <a:t>digitalWrite(sigPin, !onState);  //set the PPM signal pin to the default state (off)</a:t>
          </a:r>
          <a:endParaRPr lang="en-US"/>
        </a:p>
      </dgm:t>
    </dgm:pt>
    <dgm:pt modelId="{5248C2A9-9AC3-4488-8863-F4824BE8D0CA}" type="parTrans" cxnId="{B2876A18-A529-4803-A86F-428D0F79F7CA}">
      <dgm:prSet/>
      <dgm:spPr/>
      <dgm:t>
        <a:bodyPr/>
        <a:lstStyle/>
        <a:p>
          <a:endParaRPr lang="en-US"/>
        </a:p>
      </dgm:t>
    </dgm:pt>
    <dgm:pt modelId="{A6BDEC1C-6B3E-41E4-82FF-370F461D8698}" type="sibTrans" cxnId="{B2876A18-A529-4803-A86F-428D0F79F7CA}">
      <dgm:prSet/>
      <dgm:spPr/>
      <dgm:t>
        <a:bodyPr/>
        <a:lstStyle/>
        <a:p>
          <a:endParaRPr lang="en-US"/>
        </a:p>
      </dgm:t>
    </dgm:pt>
    <dgm:pt modelId="{725A4D23-9F4E-4BF8-8CBE-9AB688256AE7}">
      <dgm:prSet/>
      <dgm:spPr/>
      <dgm:t>
        <a:bodyPr/>
        <a:lstStyle/>
        <a:p>
          <a:r>
            <a:rPr lang="en-IN"/>
            <a:t>pinMode(A,INPUT_PULLUP);</a:t>
          </a:r>
          <a:endParaRPr lang="en-US"/>
        </a:p>
      </dgm:t>
    </dgm:pt>
    <dgm:pt modelId="{4CBACFF8-51D9-46D9-B070-271941E30970}" type="parTrans" cxnId="{4F9A59D6-2E3C-4E26-867A-800A09FA94CD}">
      <dgm:prSet/>
      <dgm:spPr/>
      <dgm:t>
        <a:bodyPr/>
        <a:lstStyle/>
        <a:p>
          <a:endParaRPr lang="en-US"/>
        </a:p>
      </dgm:t>
    </dgm:pt>
    <dgm:pt modelId="{D109996D-D6D5-4D1A-8D06-817FB5220F95}" type="sibTrans" cxnId="{4F9A59D6-2E3C-4E26-867A-800A09FA94CD}">
      <dgm:prSet/>
      <dgm:spPr/>
      <dgm:t>
        <a:bodyPr/>
        <a:lstStyle/>
        <a:p>
          <a:endParaRPr lang="en-US"/>
        </a:p>
      </dgm:t>
    </dgm:pt>
    <dgm:pt modelId="{6292A304-7942-448F-80DC-F0A5E695B2F2}">
      <dgm:prSet/>
      <dgm:spPr/>
      <dgm:t>
        <a:bodyPr/>
        <a:lstStyle/>
        <a:p>
          <a:r>
            <a:rPr lang="en-IN"/>
            <a:t>pinMode(B,INPUT_PULLUP);</a:t>
          </a:r>
          <a:endParaRPr lang="en-US"/>
        </a:p>
      </dgm:t>
    </dgm:pt>
    <dgm:pt modelId="{EB9EEA50-4E4A-4B05-AC54-732213287883}" type="parTrans" cxnId="{0FAE336F-D2CD-4C82-93F2-5F840C6D89D9}">
      <dgm:prSet/>
      <dgm:spPr/>
      <dgm:t>
        <a:bodyPr/>
        <a:lstStyle/>
        <a:p>
          <a:endParaRPr lang="en-US"/>
        </a:p>
      </dgm:t>
    </dgm:pt>
    <dgm:pt modelId="{B55DCED2-A32E-4DC2-B4CE-99B0DFCF7C58}" type="sibTrans" cxnId="{0FAE336F-D2CD-4C82-93F2-5F840C6D89D9}">
      <dgm:prSet/>
      <dgm:spPr/>
      <dgm:t>
        <a:bodyPr/>
        <a:lstStyle/>
        <a:p>
          <a:endParaRPr lang="en-US"/>
        </a:p>
      </dgm:t>
    </dgm:pt>
    <dgm:pt modelId="{ED885D9D-8A76-4EDB-8078-A30DBABE34A5}">
      <dgm:prSet/>
      <dgm:spPr/>
      <dgm:t>
        <a:bodyPr/>
        <a:lstStyle/>
        <a:p>
          <a:r>
            <a:rPr lang="en-IN"/>
            <a:t>attachInterrupt(digitalPinToInterrupt(A),Funct,RISING);</a:t>
          </a:r>
          <a:endParaRPr lang="en-US"/>
        </a:p>
      </dgm:t>
    </dgm:pt>
    <dgm:pt modelId="{A5F024F0-6A95-471D-AF34-295BB2BC2399}" type="parTrans" cxnId="{9EF734AF-A1F8-446C-8612-284D5840A95C}">
      <dgm:prSet/>
      <dgm:spPr/>
      <dgm:t>
        <a:bodyPr/>
        <a:lstStyle/>
        <a:p>
          <a:endParaRPr lang="en-US"/>
        </a:p>
      </dgm:t>
    </dgm:pt>
    <dgm:pt modelId="{35B67D6E-418A-4B94-8B16-C89CC08F6F16}" type="sibTrans" cxnId="{9EF734AF-A1F8-446C-8612-284D5840A95C}">
      <dgm:prSet/>
      <dgm:spPr/>
      <dgm:t>
        <a:bodyPr/>
        <a:lstStyle/>
        <a:p>
          <a:endParaRPr lang="en-US"/>
        </a:p>
      </dgm:t>
    </dgm:pt>
    <dgm:pt modelId="{58DA098B-BFB5-4B8A-8A0A-3B4B7AE6F591}">
      <dgm:prSet/>
      <dgm:spPr/>
      <dgm:t>
        <a:bodyPr/>
        <a:lstStyle/>
        <a:p>
          <a:r>
            <a:rPr lang="en-IN"/>
            <a:t>cli();</a:t>
          </a:r>
          <a:endParaRPr lang="en-US"/>
        </a:p>
      </dgm:t>
    </dgm:pt>
    <dgm:pt modelId="{47008261-6E56-463B-9A6B-7CB86C1B38BF}" type="parTrans" cxnId="{3DCA219F-8798-4DCC-9365-8081E576532A}">
      <dgm:prSet/>
      <dgm:spPr/>
      <dgm:t>
        <a:bodyPr/>
        <a:lstStyle/>
        <a:p>
          <a:endParaRPr lang="en-US"/>
        </a:p>
      </dgm:t>
    </dgm:pt>
    <dgm:pt modelId="{0C4B78DD-318A-4135-BD51-C68E29337392}" type="sibTrans" cxnId="{3DCA219F-8798-4DCC-9365-8081E576532A}">
      <dgm:prSet/>
      <dgm:spPr/>
      <dgm:t>
        <a:bodyPr/>
        <a:lstStyle/>
        <a:p>
          <a:endParaRPr lang="en-US"/>
        </a:p>
      </dgm:t>
    </dgm:pt>
    <dgm:pt modelId="{89A81CE7-6595-47B9-8B8E-7ADE1E34132D}">
      <dgm:prSet/>
      <dgm:spPr/>
      <dgm:t>
        <a:bodyPr/>
        <a:lstStyle/>
        <a:p>
          <a:r>
            <a:rPr lang="en-IN"/>
            <a:t>TCCR1A = 0; // set entire TCCR1 register to 0</a:t>
          </a:r>
          <a:endParaRPr lang="en-US"/>
        </a:p>
      </dgm:t>
    </dgm:pt>
    <dgm:pt modelId="{18815352-E8CD-4293-8422-825A88B1A75F}" type="parTrans" cxnId="{465DABC8-7919-453D-BBDB-15B40076B1E5}">
      <dgm:prSet/>
      <dgm:spPr/>
      <dgm:t>
        <a:bodyPr/>
        <a:lstStyle/>
        <a:p>
          <a:endParaRPr lang="en-US"/>
        </a:p>
      </dgm:t>
    </dgm:pt>
    <dgm:pt modelId="{C5FDF9BA-3969-40F2-A699-632303E6F71D}" type="sibTrans" cxnId="{465DABC8-7919-453D-BBDB-15B40076B1E5}">
      <dgm:prSet/>
      <dgm:spPr/>
      <dgm:t>
        <a:bodyPr/>
        <a:lstStyle/>
        <a:p>
          <a:endParaRPr lang="en-US"/>
        </a:p>
      </dgm:t>
    </dgm:pt>
    <dgm:pt modelId="{B5060654-0B37-46B1-A24F-40674529E5BB}">
      <dgm:prSet/>
      <dgm:spPr/>
      <dgm:t>
        <a:bodyPr/>
        <a:lstStyle/>
        <a:p>
          <a:r>
            <a:rPr lang="en-IN"/>
            <a:t>TCCR1B = 0;</a:t>
          </a:r>
          <a:endParaRPr lang="en-US"/>
        </a:p>
      </dgm:t>
    </dgm:pt>
    <dgm:pt modelId="{5EC13146-2502-4CF2-AB83-C70386A20FAE}" type="parTrans" cxnId="{EB8B83E8-D145-4BB3-8757-E2DB94E9916D}">
      <dgm:prSet/>
      <dgm:spPr/>
      <dgm:t>
        <a:bodyPr/>
        <a:lstStyle/>
        <a:p>
          <a:endParaRPr lang="en-US"/>
        </a:p>
      </dgm:t>
    </dgm:pt>
    <dgm:pt modelId="{B067BE17-435A-4B9A-8E4E-172C677731CD}" type="sibTrans" cxnId="{EB8B83E8-D145-4BB3-8757-E2DB94E9916D}">
      <dgm:prSet/>
      <dgm:spPr/>
      <dgm:t>
        <a:bodyPr/>
        <a:lstStyle/>
        <a:p>
          <a:endParaRPr lang="en-US"/>
        </a:p>
      </dgm:t>
    </dgm:pt>
    <dgm:pt modelId="{AB0842DF-E38D-4D5C-BD47-F7B176B90EAD}" type="pres">
      <dgm:prSet presAssocID="{9EAED986-36B3-4A93-B65D-566A496437B4}" presName="linear" presStyleCnt="0">
        <dgm:presLayoutVars>
          <dgm:animLvl val="lvl"/>
          <dgm:resizeHandles val="exact"/>
        </dgm:presLayoutVars>
      </dgm:prSet>
      <dgm:spPr/>
    </dgm:pt>
    <dgm:pt modelId="{F41739B8-33DD-47FA-841D-F8F240879ED6}" type="pres">
      <dgm:prSet presAssocID="{ED598349-B04A-43D3-BF21-D8E45221F2AF}" presName="parentText" presStyleLbl="node1" presStyleIdx="0" presStyleCnt="14">
        <dgm:presLayoutVars>
          <dgm:chMax val="0"/>
          <dgm:bulletEnabled val="1"/>
        </dgm:presLayoutVars>
      </dgm:prSet>
      <dgm:spPr/>
    </dgm:pt>
    <dgm:pt modelId="{B27F3315-3B9E-401C-A160-F8D330818EB1}" type="pres">
      <dgm:prSet presAssocID="{376FAC2E-86E8-48E7-ADFB-B6A09C8379E2}" presName="spacer" presStyleCnt="0"/>
      <dgm:spPr/>
    </dgm:pt>
    <dgm:pt modelId="{5DDE0E2B-6B1C-4D4D-864B-6F5548146512}" type="pres">
      <dgm:prSet presAssocID="{8DD31E5B-1919-47C2-A449-3C711123CB7F}" presName="parentText" presStyleLbl="node1" presStyleIdx="1" presStyleCnt="14">
        <dgm:presLayoutVars>
          <dgm:chMax val="0"/>
          <dgm:bulletEnabled val="1"/>
        </dgm:presLayoutVars>
      </dgm:prSet>
      <dgm:spPr/>
    </dgm:pt>
    <dgm:pt modelId="{DB12E3EB-F88D-4249-A021-A7394E39867E}" type="pres">
      <dgm:prSet presAssocID="{81A5DA25-F9BF-4259-B412-8E3DD29CA1BD}" presName="spacer" presStyleCnt="0"/>
      <dgm:spPr/>
    </dgm:pt>
    <dgm:pt modelId="{A02E4D74-DB47-4AA6-B55C-49C4829141C8}" type="pres">
      <dgm:prSet presAssocID="{3DDBC12F-1741-4F5B-9366-56AE36C0F03D}" presName="parentText" presStyleLbl="node1" presStyleIdx="2" presStyleCnt="14">
        <dgm:presLayoutVars>
          <dgm:chMax val="0"/>
          <dgm:bulletEnabled val="1"/>
        </dgm:presLayoutVars>
      </dgm:prSet>
      <dgm:spPr/>
    </dgm:pt>
    <dgm:pt modelId="{8365DF4C-7FA3-4DAC-A7AB-1F6D813C7018}" type="pres">
      <dgm:prSet presAssocID="{AA2DE45E-BCE7-47B6-B7BF-43A8E76F3761}" presName="spacer" presStyleCnt="0"/>
      <dgm:spPr/>
    </dgm:pt>
    <dgm:pt modelId="{B4DE1428-F127-4482-8D9B-AFFEC8B08D85}" type="pres">
      <dgm:prSet presAssocID="{232FD985-4473-4707-A59E-46A470CF9A5A}" presName="parentText" presStyleLbl="node1" presStyleIdx="3" presStyleCnt="14">
        <dgm:presLayoutVars>
          <dgm:chMax val="0"/>
          <dgm:bulletEnabled val="1"/>
        </dgm:presLayoutVars>
      </dgm:prSet>
      <dgm:spPr/>
    </dgm:pt>
    <dgm:pt modelId="{795D93CD-F3FE-4722-ABAE-06ABC3DBD6E7}" type="pres">
      <dgm:prSet presAssocID="{26A5163C-3A10-4BFF-9BC0-B51E1909F072}" presName="spacer" presStyleCnt="0"/>
      <dgm:spPr/>
    </dgm:pt>
    <dgm:pt modelId="{9AB44FC4-0C99-4CC5-8430-6CF592D8FC1D}" type="pres">
      <dgm:prSet presAssocID="{B02949E3-C252-4A5C-BBE8-F1F3CD7C53E9}" presName="parentText" presStyleLbl="node1" presStyleIdx="4" presStyleCnt="14">
        <dgm:presLayoutVars>
          <dgm:chMax val="0"/>
          <dgm:bulletEnabled val="1"/>
        </dgm:presLayoutVars>
      </dgm:prSet>
      <dgm:spPr/>
    </dgm:pt>
    <dgm:pt modelId="{CA7948DC-88BD-4546-BFB8-D04408BF244D}" type="pres">
      <dgm:prSet presAssocID="{84D64DBF-6632-4AE3-BEFD-254C32F8841D}" presName="spacer" presStyleCnt="0"/>
      <dgm:spPr/>
    </dgm:pt>
    <dgm:pt modelId="{DCE4A312-0071-4AEA-9B04-CFF665373E36}" type="pres">
      <dgm:prSet presAssocID="{0183B6EE-492D-4926-A23E-C9A67286621B}" presName="parentText" presStyleLbl="node1" presStyleIdx="5" presStyleCnt="14">
        <dgm:presLayoutVars>
          <dgm:chMax val="0"/>
          <dgm:bulletEnabled val="1"/>
        </dgm:presLayoutVars>
      </dgm:prSet>
      <dgm:spPr/>
    </dgm:pt>
    <dgm:pt modelId="{12E84AEF-A667-47C7-886D-FE2ADC7F8106}" type="pres">
      <dgm:prSet presAssocID="{14A79C6B-59F6-4622-933B-5DC5C0E8BF0C}" presName="spacer" presStyleCnt="0"/>
      <dgm:spPr/>
    </dgm:pt>
    <dgm:pt modelId="{F4A2DE16-DE55-44B6-AFD6-B80A8335985B}" type="pres">
      <dgm:prSet presAssocID="{067685B0-5C4F-428C-ACD7-B400CA4CBC9B}" presName="parentText" presStyleLbl="node1" presStyleIdx="6" presStyleCnt="14">
        <dgm:presLayoutVars>
          <dgm:chMax val="0"/>
          <dgm:bulletEnabled val="1"/>
        </dgm:presLayoutVars>
      </dgm:prSet>
      <dgm:spPr/>
    </dgm:pt>
    <dgm:pt modelId="{AB687E9F-9DC0-4DD7-AD40-64BC6A83ABF3}" type="pres">
      <dgm:prSet presAssocID="{A497EF82-41D3-42FF-92CD-481210474EDE}" presName="spacer" presStyleCnt="0"/>
      <dgm:spPr/>
    </dgm:pt>
    <dgm:pt modelId="{73590FAA-F339-4F65-B8CA-55C61581A505}" type="pres">
      <dgm:prSet presAssocID="{3A420071-D98E-4FF7-9731-3C300AFE71C5}" presName="parentText" presStyleLbl="node1" presStyleIdx="7" presStyleCnt="14">
        <dgm:presLayoutVars>
          <dgm:chMax val="0"/>
          <dgm:bulletEnabled val="1"/>
        </dgm:presLayoutVars>
      </dgm:prSet>
      <dgm:spPr/>
    </dgm:pt>
    <dgm:pt modelId="{905EDADE-F265-43FE-8798-5F7E48CEAC9F}" type="pres">
      <dgm:prSet presAssocID="{A6BDEC1C-6B3E-41E4-82FF-370F461D8698}" presName="spacer" presStyleCnt="0"/>
      <dgm:spPr/>
    </dgm:pt>
    <dgm:pt modelId="{A15D0D17-4B10-42D8-B166-3EF3A526D65C}" type="pres">
      <dgm:prSet presAssocID="{725A4D23-9F4E-4BF8-8CBE-9AB688256AE7}" presName="parentText" presStyleLbl="node1" presStyleIdx="8" presStyleCnt="14">
        <dgm:presLayoutVars>
          <dgm:chMax val="0"/>
          <dgm:bulletEnabled val="1"/>
        </dgm:presLayoutVars>
      </dgm:prSet>
      <dgm:spPr/>
    </dgm:pt>
    <dgm:pt modelId="{662036DF-2FAA-40E3-AD9C-FABDAD0EFFAE}" type="pres">
      <dgm:prSet presAssocID="{D109996D-D6D5-4D1A-8D06-817FB5220F95}" presName="spacer" presStyleCnt="0"/>
      <dgm:spPr/>
    </dgm:pt>
    <dgm:pt modelId="{4F6C4F64-F01E-49AA-85A5-5462002B917D}" type="pres">
      <dgm:prSet presAssocID="{6292A304-7942-448F-80DC-F0A5E695B2F2}" presName="parentText" presStyleLbl="node1" presStyleIdx="9" presStyleCnt="14">
        <dgm:presLayoutVars>
          <dgm:chMax val="0"/>
          <dgm:bulletEnabled val="1"/>
        </dgm:presLayoutVars>
      </dgm:prSet>
      <dgm:spPr/>
    </dgm:pt>
    <dgm:pt modelId="{CC09AF59-D761-46C8-B4D3-E341294B84E5}" type="pres">
      <dgm:prSet presAssocID="{B55DCED2-A32E-4DC2-B4CE-99B0DFCF7C58}" presName="spacer" presStyleCnt="0"/>
      <dgm:spPr/>
    </dgm:pt>
    <dgm:pt modelId="{D7AEEE20-CD34-4BA9-AB3D-661756731F37}" type="pres">
      <dgm:prSet presAssocID="{ED885D9D-8A76-4EDB-8078-A30DBABE34A5}" presName="parentText" presStyleLbl="node1" presStyleIdx="10" presStyleCnt="14">
        <dgm:presLayoutVars>
          <dgm:chMax val="0"/>
          <dgm:bulletEnabled val="1"/>
        </dgm:presLayoutVars>
      </dgm:prSet>
      <dgm:spPr/>
    </dgm:pt>
    <dgm:pt modelId="{37F6BE5A-BE09-4D96-93D4-290E730CDA6F}" type="pres">
      <dgm:prSet presAssocID="{35B67D6E-418A-4B94-8B16-C89CC08F6F16}" presName="spacer" presStyleCnt="0"/>
      <dgm:spPr/>
    </dgm:pt>
    <dgm:pt modelId="{FF1D56F8-AD7D-4081-ABD6-19F3E1EA67B1}" type="pres">
      <dgm:prSet presAssocID="{58DA098B-BFB5-4B8A-8A0A-3B4B7AE6F591}" presName="parentText" presStyleLbl="node1" presStyleIdx="11" presStyleCnt="14">
        <dgm:presLayoutVars>
          <dgm:chMax val="0"/>
          <dgm:bulletEnabled val="1"/>
        </dgm:presLayoutVars>
      </dgm:prSet>
      <dgm:spPr/>
    </dgm:pt>
    <dgm:pt modelId="{1A63B09D-8A0B-4661-83E7-71703299A7E4}" type="pres">
      <dgm:prSet presAssocID="{0C4B78DD-318A-4135-BD51-C68E29337392}" presName="spacer" presStyleCnt="0"/>
      <dgm:spPr/>
    </dgm:pt>
    <dgm:pt modelId="{97DC3627-268C-4AE2-B41D-409D1E300C0F}" type="pres">
      <dgm:prSet presAssocID="{89A81CE7-6595-47B9-8B8E-7ADE1E34132D}" presName="parentText" presStyleLbl="node1" presStyleIdx="12" presStyleCnt="14">
        <dgm:presLayoutVars>
          <dgm:chMax val="0"/>
          <dgm:bulletEnabled val="1"/>
        </dgm:presLayoutVars>
      </dgm:prSet>
      <dgm:spPr/>
    </dgm:pt>
    <dgm:pt modelId="{3FDE0298-FB34-4D2F-8301-AAF07BB7BD1D}" type="pres">
      <dgm:prSet presAssocID="{C5FDF9BA-3969-40F2-A699-632303E6F71D}" presName="spacer" presStyleCnt="0"/>
      <dgm:spPr/>
    </dgm:pt>
    <dgm:pt modelId="{6CF258D2-E2A3-48BC-ACF1-DE5BF2E02C8C}" type="pres">
      <dgm:prSet presAssocID="{B5060654-0B37-46B1-A24F-40674529E5BB}" presName="parentText" presStyleLbl="node1" presStyleIdx="13" presStyleCnt="14">
        <dgm:presLayoutVars>
          <dgm:chMax val="0"/>
          <dgm:bulletEnabled val="1"/>
        </dgm:presLayoutVars>
      </dgm:prSet>
      <dgm:spPr/>
    </dgm:pt>
  </dgm:ptLst>
  <dgm:cxnLst>
    <dgm:cxn modelId="{174AF00A-A146-45F2-BA1E-20F307774578}" type="presOf" srcId="{067685B0-5C4F-428C-ACD7-B400CA4CBC9B}" destId="{F4A2DE16-DE55-44B6-AFD6-B80A8335985B}" srcOrd="0" destOrd="0" presId="urn:microsoft.com/office/officeart/2005/8/layout/vList2"/>
    <dgm:cxn modelId="{B2876A18-A529-4803-A86F-428D0F79F7CA}" srcId="{9EAED986-36B3-4A93-B65D-566A496437B4}" destId="{3A420071-D98E-4FF7-9731-3C300AFE71C5}" srcOrd="7" destOrd="0" parTransId="{5248C2A9-9AC3-4488-8863-F4824BE8D0CA}" sibTransId="{A6BDEC1C-6B3E-41E4-82FF-370F461D8698}"/>
    <dgm:cxn modelId="{C88E7C1E-CC71-46AC-8541-24D52C93A828}" type="presOf" srcId="{89A81CE7-6595-47B9-8B8E-7ADE1E34132D}" destId="{97DC3627-268C-4AE2-B41D-409D1E300C0F}" srcOrd="0" destOrd="0" presId="urn:microsoft.com/office/officeart/2005/8/layout/vList2"/>
    <dgm:cxn modelId="{7D1D2723-5F7C-4C6E-9354-FCD26E160192}" type="presOf" srcId="{8DD31E5B-1919-47C2-A449-3C711123CB7F}" destId="{5DDE0E2B-6B1C-4D4D-864B-6F5548146512}" srcOrd="0" destOrd="0" presId="urn:microsoft.com/office/officeart/2005/8/layout/vList2"/>
    <dgm:cxn modelId="{E815B22B-C463-4F2B-B7EB-4E4D146D66D7}" type="presOf" srcId="{B5060654-0B37-46B1-A24F-40674529E5BB}" destId="{6CF258D2-E2A3-48BC-ACF1-DE5BF2E02C8C}" srcOrd="0" destOrd="0" presId="urn:microsoft.com/office/officeart/2005/8/layout/vList2"/>
    <dgm:cxn modelId="{DA22CD3B-8BCE-428A-8446-AC99F514A0F8}" type="presOf" srcId="{0183B6EE-492D-4926-A23E-C9A67286621B}" destId="{DCE4A312-0071-4AEA-9B04-CFF665373E36}" srcOrd="0" destOrd="0" presId="urn:microsoft.com/office/officeart/2005/8/layout/vList2"/>
    <dgm:cxn modelId="{E4123E3D-DA1F-493A-B658-188B5C2110E7}" type="presOf" srcId="{58DA098B-BFB5-4B8A-8A0A-3B4B7AE6F591}" destId="{FF1D56F8-AD7D-4081-ABD6-19F3E1EA67B1}" srcOrd="0" destOrd="0" presId="urn:microsoft.com/office/officeart/2005/8/layout/vList2"/>
    <dgm:cxn modelId="{F6390D5C-6CE3-4D97-B6CF-ABA4BB866C44}" type="presOf" srcId="{ED598349-B04A-43D3-BF21-D8E45221F2AF}" destId="{F41739B8-33DD-47FA-841D-F8F240879ED6}" srcOrd="0" destOrd="0" presId="urn:microsoft.com/office/officeart/2005/8/layout/vList2"/>
    <dgm:cxn modelId="{522E4B47-3EFE-491E-8163-4E81CA01B4F7}" srcId="{9EAED986-36B3-4A93-B65D-566A496437B4}" destId="{0183B6EE-492D-4926-A23E-C9A67286621B}" srcOrd="5" destOrd="0" parTransId="{586B9616-D9F5-4F3A-A527-F716D2C17BE2}" sibTransId="{14A79C6B-59F6-4622-933B-5DC5C0E8BF0C}"/>
    <dgm:cxn modelId="{0FAE336F-D2CD-4C82-93F2-5F840C6D89D9}" srcId="{9EAED986-36B3-4A93-B65D-566A496437B4}" destId="{6292A304-7942-448F-80DC-F0A5E695B2F2}" srcOrd="9" destOrd="0" parTransId="{EB9EEA50-4E4A-4B05-AC54-732213287883}" sibTransId="{B55DCED2-A32E-4DC2-B4CE-99B0DFCF7C58}"/>
    <dgm:cxn modelId="{50AFBB52-370C-4F82-8684-A247E70B9887}" type="presOf" srcId="{B02949E3-C252-4A5C-BBE8-F1F3CD7C53E9}" destId="{9AB44FC4-0C99-4CC5-8430-6CF592D8FC1D}" srcOrd="0" destOrd="0" presId="urn:microsoft.com/office/officeart/2005/8/layout/vList2"/>
    <dgm:cxn modelId="{FFF4D378-EA8D-492A-9E38-B9737A534C52}" srcId="{9EAED986-36B3-4A93-B65D-566A496437B4}" destId="{3DDBC12F-1741-4F5B-9366-56AE36C0F03D}" srcOrd="2" destOrd="0" parTransId="{325082EA-7911-438E-96DF-B5BA6F83694C}" sibTransId="{AA2DE45E-BCE7-47B6-B7BF-43A8E76F3761}"/>
    <dgm:cxn modelId="{5DA8977F-88E6-4B87-BDF5-8CDF2E3A98D4}" srcId="{9EAED986-36B3-4A93-B65D-566A496437B4}" destId="{067685B0-5C4F-428C-ACD7-B400CA4CBC9B}" srcOrd="6" destOrd="0" parTransId="{9C8C484D-B083-4F3A-8A4F-22D387E06694}" sibTransId="{A497EF82-41D3-42FF-92CD-481210474EDE}"/>
    <dgm:cxn modelId="{86814C8B-C87B-4F6E-923F-6FC42CBB68B6}" srcId="{9EAED986-36B3-4A93-B65D-566A496437B4}" destId="{B02949E3-C252-4A5C-BBE8-F1F3CD7C53E9}" srcOrd="4" destOrd="0" parTransId="{37EF7AA3-C66D-4351-9738-2ECF208AEE58}" sibTransId="{84D64DBF-6632-4AE3-BEFD-254C32F8841D}"/>
    <dgm:cxn modelId="{95777E90-3224-43BB-8BE0-DE7D035F269E}" type="presOf" srcId="{3A420071-D98E-4FF7-9731-3C300AFE71C5}" destId="{73590FAA-F339-4F65-B8CA-55C61581A505}" srcOrd="0" destOrd="0" presId="urn:microsoft.com/office/officeart/2005/8/layout/vList2"/>
    <dgm:cxn modelId="{04394693-C812-4A7B-BC52-D3788CDE838E}" srcId="{9EAED986-36B3-4A93-B65D-566A496437B4}" destId="{232FD985-4473-4707-A59E-46A470CF9A5A}" srcOrd="3" destOrd="0" parTransId="{292F29C6-EDBF-40BE-AA6C-060EEE4EAD74}" sibTransId="{26A5163C-3A10-4BFF-9BC0-B51E1909F072}"/>
    <dgm:cxn modelId="{3DCA219F-8798-4DCC-9365-8081E576532A}" srcId="{9EAED986-36B3-4A93-B65D-566A496437B4}" destId="{58DA098B-BFB5-4B8A-8A0A-3B4B7AE6F591}" srcOrd="11" destOrd="0" parTransId="{47008261-6E56-463B-9A6B-7CB86C1B38BF}" sibTransId="{0C4B78DD-318A-4135-BD51-C68E29337392}"/>
    <dgm:cxn modelId="{9EF734AF-A1F8-446C-8612-284D5840A95C}" srcId="{9EAED986-36B3-4A93-B65D-566A496437B4}" destId="{ED885D9D-8A76-4EDB-8078-A30DBABE34A5}" srcOrd="10" destOrd="0" parTransId="{A5F024F0-6A95-471D-AF34-295BB2BC2399}" sibTransId="{35B67D6E-418A-4B94-8B16-C89CC08F6F16}"/>
    <dgm:cxn modelId="{465DABC8-7919-453D-BBDB-15B40076B1E5}" srcId="{9EAED986-36B3-4A93-B65D-566A496437B4}" destId="{89A81CE7-6595-47B9-8B8E-7ADE1E34132D}" srcOrd="12" destOrd="0" parTransId="{18815352-E8CD-4293-8422-825A88B1A75F}" sibTransId="{C5FDF9BA-3969-40F2-A699-632303E6F71D}"/>
    <dgm:cxn modelId="{958B78C9-839E-42D1-A4A9-312E7AAC36E6}" type="presOf" srcId="{9EAED986-36B3-4A93-B65D-566A496437B4}" destId="{AB0842DF-E38D-4D5C-BD47-F7B176B90EAD}" srcOrd="0" destOrd="0" presId="urn:microsoft.com/office/officeart/2005/8/layout/vList2"/>
    <dgm:cxn modelId="{4F9A59D6-2E3C-4E26-867A-800A09FA94CD}" srcId="{9EAED986-36B3-4A93-B65D-566A496437B4}" destId="{725A4D23-9F4E-4BF8-8CBE-9AB688256AE7}" srcOrd="8" destOrd="0" parTransId="{4CBACFF8-51D9-46D9-B070-271941E30970}" sibTransId="{D109996D-D6D5-4D1A-8D06-817FB5220F95}"/>
    <dgm:cxn modelId="{1BA58DDB-224A-4A42-A593-FB230E2F3CFB}" srcId="{9EAED986-36B3-4A93-B65D-566A496437B4}" destId="{ED598349-B04A-43D3-BF21-D8E45221F2AF}" srcOrd="0" destOrd="0" parTransId="{79FC3231-04A8-4F37-AA98-29ECF104DF09}" sibTransId="{376FAC2E-86E8-48E7-ADFB-B6A09C8379E2}"/>
    <dgm:cxn modelId="{12FB71E1-34B6-44C3-91E5-C47B87069491}" srcId="{9EAED986-36B3-4A93-B65D-566A496437B4}" destId="{8DD31E5B-1919-47C2-A449-3C711123CB7F}" srcOrd="1" destOrd="0" parTransId="{829AEDAC-2FFA-412F-ABE3-A0EC8EE8A1E1}" sibTransId="{81A5DA25-F9BF-4259-B412-8E3DD29CA1BD}"/>
    <dgm:cxn modelId="{C17810E3-4FB7-4EF6-97D9-AA7170EF898A}" type="presOf" srcId="{6292A304-7942-448F-80DC-F0A5E695B2F2}" destId="{4F6C4F64-F01E-49AA-85A5-5462002B917D}" srcOrd="0" destOrd="0" presId="urn:microsoft.com/office/officeart/2005/8/layout/vList2"/>
    <dgm:cxn modelId="{33460EE4-C5F7-4718-B102-87C205BFB031}" type="presOf" srcId="{ED885D9D-8A76-4EDB-8078-A30DBABE34A5}" destId="{D7AEEE20-CD34-4BA9-AB3D-661756731F37}" srcOrd="0" destOrd="0" presId="urn:microsoft.com/office/officeart/2005/8/layout/vList2"/>
    <dgm:cxn modelId="{EB8B83E8-D145-4BB3-8757-E2DB94E9916D}" srcId="{9EAED986-36B3-4A93-B65D-566A496437B4}" destId="{B5060654-0B37-46B1-A24F-40674529E5BB}" srcOrd="13" destOrd="0" parTransId="{5EC13146-2502-4CF2-AB83-C70386A20FAE}" sibTransId="{B067BE17-435A-4B9A-8E4E-172C677731CD}"/>
    <dgm:cxn modelId="{91A092EE-71E9-4C55-8C27-D2C0498E6B39}" type="presOf" srcId="{725A4D23-9F4E-4BF8-8CBE-9AB688256AE7}" destId="{A15D0D17-4B10-42D8-B166-3EF3A526D65C}" srcOrd="0" destOrd="0" presId="urn:microsoft.com/office/officeart/2005/8/layout/vList2"/>
    <dgm:cxn modelId="{C725DEF2-CBC3-4FEB-965E-9F3E8504B1F7}" type="presOf" srcId="{3DDBC12F-1741-4F5B-9366-56AE36C0F03D}" destId="{A02E4D74-DB47-4AA6-B55C-49C4829141C8}" srcOrd="0" destOrd="0" presId="urn:microsoft.com/office/officeart/2005/8/layout/vList2"/>
    <dgm:cxn modelId="{2178D1FC-FD8C-4268-A1A9-9A77197DC9A0}" type="presOf" srcId="{232FD985-4473-4707-A59E-46A470CF9A5A}" destId="{B4DE1428-F127-4482-8D9B-AFFEC8B08D85}" srcOrd="0" destOrd="0" presId="urn:microsoft.com/office/officeart/2005/8/layout/vList2"/>
    <dgm:cxn modelId="{FB0B4D01-543E-4722-99E6-62B3DBD8A70A}" type="presParOf" srcId="{AB0842DF-E38D-4D5C-BD47-F7B176B90EAD}" destId="{F41739B8-33DD-47FA-841D-F8F240879ED6}" srcOrd="0" destOrd="0" presId="urn:microsoft.com/office/officeart/2005/8/layout/vList2"/>
    <dgm:cxn modelId="{11F83F33-2164-431A-8A0E-5924CE42AD51}" type="presParOf" srcId="{AB0842DF-E38D-4D5C-BD47-F7B176B90EAD}" destId="{B27F3315-3B9E-401C-A160-F8D330818EB1}" srcOrd="1" destOrd="0" presId="urn:microsoft.com/office/officeart/2005/8/layout/vList2"/>
    <dgm:cxn modelId="{256D7078-07EF-47A1-ABB3-E611983DEB35}" type="presParOf" srcId="{AB0842DF-E38D-4D5C-BD47-F7B176B90EAD}" destId="{5DDE0E2B-6B1C-4D4D-864B-6F5548146512}" srcOrd="2" destOrd="0" presId="urn:microsoft.com/office/officeart/2005/8/layout/vList2"/>
    <dgm:cxn modelId="{5F323415-BDE7-473A-9EAE-C6435C6F082F}" type="presParOf" srcId="{AB0842DF-E38D-4D5C-BD47-F7B176B90EAD}" destId="{DB12E3EB-F88D-4249-A021-A7394E39867E}" srcOrd="3" destOrd="0" presId="urn:microsoft.com/office/officeart/2005/8/layout/vList2"/>
    <dgm:cxn modelId="{0A6FE35F-CED9-4E2F-96E6-55AF87BCFC37}" type="presParOf" srcId="{AB0842DF-E38D-4D5C-BD47-F7B176B90EAD}" destId="{A02E4D74-DB47-4AA6-B55C-49C4829141C8}" srcOrd="4" destOrd="0" presId="urn:microsoft.com/office/officeart/2005/8/layout/vList2"/>
    <dgm:cxn modelId="{8ACA8A74-18FB-4DE0-B78D-5C313A6120F3}" type="presParOf" srcId="{AB0842DF-E38D-4D5C-BD47-F7B176B90EAD}" destId="{8365DF4C-7FA3-4DAC-A7AB-1F6D813C7018}" srcOrd="5" destOrd="0" presId="urn:microsoft.com/office/officeart/2005/8/layout/vList2"/>
    <dgm:cxn modelId="{40B3E5F1-E049-4BD3-8E27-7D2039F9AFA8}" type="presParOf" srcId="{AB0842DF-E38D-4D5C-BD47-F7B176B90EAD}" destId="{B4DE1428-F127-4482-8D9B-AFFEC8B08D85}" srcOrd="6" destOrd="0" presId="urn:microsoft.com/office/officeart/2005/8/layout/vList2"/>
    <dgm:cxn modelId="{05E95EDE-B972-4EFD-9E9A-6CA1F04DD8AD}" type="presParOf" srcId="{AB0842DF-E38D-4D5C-BD47-F7B176B90EAD}" destId="{795D93CD-F3FE-4722-ABAE-06ABC3DBD6E7}" srcOrd="7" destOrd="0" presId="urn:microsoft.com/office/officeart/2005/8/layout/vList2"/>
    <dgm:cxn modelId="{950C1555-4E83-4195-823C-EF786F698A6B}" type="presParOf" srcId="{AB0842DF-E38D-4D5C-BD47-F7B176B90EAD}" destId="{9AB44FC4-0C99-4CC5-8430-6CF592D8FC1D}" srcOrd="8" destOrd="0" presId="urn:microsoft.com/office/officeart/2005/8/layout/vList2"/>
    <dgm:cxn modelId="{72E0E291-4872-4522-A3D2-9D6C426CC90C}" type="presParOf" srcId="{AB0842DF-E38D-4D5C-BD47-F7B176B90EAD}" destId="{CA7948DC-88BD-4546-BFB8-D04408BF244D}" srcOrd="9" destOrd="0" presId="urn:microsoft.com/office/officeart/2005/8/layout/vList2"/>
    <dgm:cxn modelId="{DEF71EC0-DE09-4640-8818-DEB38DCFA5D1}" type="presParOf" srcId="{AB0842DF-E38D-4D5C-BD47-F7B176B90EAD}" destId="{DCE4A312-0071-4AEA-9B04-CFF665373E36}" srcOrd="10" destOrd="0" presId="urn:microsoft.com/office/officeart/2005/8/layout/vList2"/>
    <dgm:cxn modelId="{C8DAF681-D4FE-4A88-B2CA-5F31045A6E4A}" type="presParOf" srcId="{AB0842DF-E38D-4D5C-BD47-F7B176B90EAD}" destId="{12E84AEF-A667-47C7-886D-FE2ADC7F8106}" srcOrd="11" destOrd="0" presId="urn:microsoft.com/office/officeart/2005/8/layout/vList2"/>
    <dgm:cxn modelId="{8894C211-B3A7-4BEB-9D74-B44CCFD3D6BD}" type="presParOf" srcId="{AB0842DF-E38D-4D5C-BD47-F7B176B90EAD}" destId="{F4A2DE16-DE55-44B6-AFD6-B80A8335985B}" srcOrd="12" destOrd="0" presId="urn:microsoft.com/office/officeart/2005/8/layout/vList2"/>
    <dgm:cxn modelId="{F10F7657-7C42-4045-985E-4DF7F7E5F22B}" type="presParOf" srcId="{AB0842DF-E38D-4D5C-BD47-F7B176B90EAD}" destId="{AB687E9F-9DC0-4DD7-AD40-64BC6A83ABF3}" srcOrd="13" destOrd="0" presId="urn:microsoft.com/office/officeart/2005/8/layout/vList2"/>
    <dgm:cxn modelId="{4C535FA9-F2D6-489C-A214-2303A9706707}" type="presParOf" srcId="{AB0842DF-E38D-4D5C-BD47-F7B176B90EAD}" destId="{73590FAA-F339-4F65-B8CA-55C61581A505}" srcOrd="14" destOrd="0" presId="urn:microsoft.com/office/officeart/2005/8/layout/vList2"/>
    <dgm:cxn modelId="{F3FAE381-605E-43D2-8517-5E7F82F397B0}" type="presParOf" srcId="{AB0842DF-E38D-4D5C-BD47-F7B176B90EAD}" destId="{905EDADE-F265-43FE-8798-5F7E48CEAC9F}" srcOrd="15" destOrd="0" presId="urn:microsoft.com/office/officeart/2005/8/layout/vList2"/>
    <dgm:cxn modelId="{4F2385D5-CFDE-4691-8299-BBE5C639C6CB}" type="presParOf" srcId="{AB0842DF-E38D-4D5C-BD47-F7B176B90EAD}" destId="{A15D0D17-4B10-42D8-B166-3EF3A526D65C}" srcOrd="16" destOrd="0" presId="urn:microsoft.com/office/officeart/2005/8/layout/vList2"/>
    <dgm:cxn modelId="{8C2FC751-CCCE-4E9D-92EF-2282919CB127}" type="presParOf" srcId="{AB0842DF-E38D-4D5C-BD47-F7B176B90EAD}" destId="{662036DF-2FAA-40E3-AD9C-FABDAD0EFFAE}" srcOrd="17" destOrd="0" presId="urn:microsoft.com/office/officeart/2005/8/layout/vList2"/>
    <dgm:cxn modelId="{DBCD9160-8704-41E7-82E8-D33F91ED4E3A}" type="presParOf" srcId="{AB0842DF-E38D-4D5C-BD47-F7B176B90EAD}" destId="{4F6C4F64-F01E-49AA-85A5-5462002B917D}" srcOrd="18" destOrd="0" presId="urn:microsoft.com/office/officeart/2005/8/layout/vList2"/>
    <dgm:cxn modelId="{65DBA347-21DC-4372-91AA-B5BCEAB574FE}" type="presParOf" srcId="{AB0842DF-E38D-4D5C-BD47-F7B176B90EAD}" destId="{CC09AF59-D761-46C8-B4D3-E341294B84E5}" srcOrd="19" destOrd="0" presId="urn:microsoft.com/office/officeart/2005/8/layout/vList2"/>
    <dgm:cxn modelId="{738622F4-1000-4E7A-9564-DCA0815F7CD1}" type="presParOf" srcId="{AB0842DF-E38D-4D5C-BD47-F7B176B90EAD}" destId="{D7AEEE20-CD34-4BA9-AB3D-661756731F37}" srcOrd="20" destOrd="0" presId="urn:microsoft.com/office/officeart/2005/8/layout/vList2"/>
    <dgm:cxn modelId="{E6914A03-59D5-4A09-AAB4-4CDFAC9AE3D6}" type="presParOf" srcId="{AB0842DF-E38D-4D5C-BD47-F7B176B90EAD}" destId="{37F6BE5A-BE09-4D96-93D4-290E730CDA6F}" srcOrd="21" destOrd="0" presId="urn:microsoft.com/office/officeart/2005/8/layout/vList2"/>
    <dgm:cxn modelId="{91EF414D-8B93-4A24-BA91-A7D406B024F8}" type="presParOf" srcId="{AB0842DF-E38D-4D5C-BD47-F7B176B90EAD}" destId="{FF1D56F8-AD7D-4081-ABD6-19F3E1EA67B1}" srcOrd="22" destOrd="0" presId="urn:microsoft.com/office/officeart/2005/8/layout/vList2"/>
    <dgm:cxn modelId="{870254D8-57CA-49F0-BAB6-BEC9BCA35E65}" type="presParOf" srcId="{AB0842DF-E38D-4D5C-BD47-F7B176B90EAD}" destId="{1A63B09D-8A0B-4661-83E7-71703299A7E4}" srcOrd="23" destOrd="0" presId="urn:microsoft.com/office/officeart/2005/8/layout/vList2"/>
    <dgm:cxn modelId="{944CD485-EE16-407A-AD9F-33411BBAB009}" type="presParOf" srcId="{AB0842DF-E38D-4D5C-BD47-F7B176B90EAD}" destId="{97DC3627-268C-4AE2-B41D-409D1E300C0F}" srcOrd="24" destOrd="0" presId="urn:microsoft.com/office/officeart/2005/8/layout/vList2"/>
    <dgm:cxn modelId="{320DEABE-B3B7-4B14-9626-5C6BF1D5AC99}" type="presParOf" srcId="{AB0842DF-E38D-4D5C-BD47-F7B176B90EAD}" destId="{3FDE0298-FB34-4D2F-8301-AAF07BB7BD1D}" srcOrd="25" destOrd="0" presId="urn:microsoft.com/office/officeart/2005/8/layout/vList2"/>
    <dgm:cxn modelId="{C5644A50-5169-4C06-AE2F-3B211B1EFD3F}" type="presParOf" srcId="{AB0842DF-E38D-4D5C-BD47-F7B176B90EAD}" destId="{6CF258D2-E2A3-48BC-ACF1-DE5BF2E02C8C}" srcOrd="2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8A0530-A522-4B9D-85C4-4F6AED64B7C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AF80C47-0B61-4E30-ABC6-4FEB686E2C6D}">
      <dgm:prSet/>
      <dgm:spPr/>
      <dgm:t>
        <a:bodyPr/>
        <a:lstStyle/>
        <a:p>
          <a:r>
            <a:rPr lang="en-IN" dirty="0">
              <a:solidFill>
                <a:srgbClr val="C00000"/>
              </a:solidFill>
            </a:rPr>
            <a:t>void </a:t>
          </a:r>
          <a:r>
            <a:rPr lang="en-IN" dirty="0" err="1">
              <a:solidFill>
                <a:srgbClr val="C00000"/>
              </a:solidFill>
            </a:rPr>
            <a:t>Funct</a:t>
          </a:r>
          <a:r>
            <a:rPr lang="en-IN" dirty="0">
              <a:solidFill>
                <a:srgbClr val="C00000"/>
              </a:solidFill>
            </a:rPr>
            <a:t>(){</a:t>
          </a:r>
          <a:endParaRPr lang="en-US" dirty="0">
            <a:solidFill>
              <a:srgbClr val="C00000"/>
            </a:solidFill>
          </a:endParaRPr>
        </a:p>
      </dgm:t>
    </dgm:pt>
    <dgm:pt modelId="{A63FC810-6897-4B47-BB4E-392896EC9E91}" type="parTrans" cxnId="{997BC8A1-D76E-4312-81E1-06E4B42B631B}">
      <dgm:prSet/>
      <dgm:spPr/>
      <dgm:t>
        <a:bodyPr/>
        <a:lstStyle/>
        <a:p>
          <a:endParaRPr lang="en-US"/>
        </a:p>
      </dgm:t>
    </dgm:pt>
    <dgm:pt modelId="{7E6443D8-E532-4D99-AFAA-E7EBA8EE6B20}" type="sibTrans" cxnId="{997BC8A1-D76E-4312-81E1-06E4B42B631B}">
      <dgm:prSet/>
      <dgm:spPr/>
      <dgm:t>
        <a:bodyPr/>
        <a:lstStyle/>
        <a:p>
          <a:endParaRPr lang="en-US"/>
        </a:p>
      </dgm:t>
    </dgm:pt>
    <dgm:pt modelId="{AAAAD860-48D1-46E7-9CCF-76EC78F17C55}">
      <dgm:prSet/>
      <dgm:spPr/>
      <dgm:t>
        <a:bodyPr/>
        <a:lstStyle/>
        <a:p>
          <a:r>
            <a:rPr lang="en-IN"/>
            <a:t>int b = digitalRead(B);</a:t>
          </a:r>
          <a:endParaRPr lang="en-US"/>
        </a:p>
      </dgm:t>
    </dgm:pt>
    <dgm:pt modelId="{D4B623CD-4A38-4656-9C62-74E015C248F0}" type="parTrans" cxnId="{5DD7E8BF-F48A-467B-99DB-DC3FDEB65047}">
      <dgm:prSet/>
      <dgm:spPr/>
      <dgm:t>
        <a:bodyPr/>
        <a:lstStyle/>
        <a:p>
          <a:endParaRPr lang="en-US"/>
        </a:p>
      </dgm:t>
    </dgm:pt>
    <dgm:pt modelId="{31049D62-9BF7-4FDB-89F9-EE7F2574EEA1}" type="sibTrans" cxnId="{5DD7E8BF-F48A-467B-99DB-DC3FDEB65047}">
      <dgm:prSet/>
      <dgm:spPr/>
      <dgm:t>
        <a:bodyPr/>
        <a:lstStyle/>
        <a:p>
          <a:endParaRPr lang="en-US"/>
        </a:p>
      </dgm:t>
    </dgm:pt>
    <dgm:pt modelId="{C85D57E2-C953-45D1-BBD9-67F0EA83CB56}">
      <dgm:prSet/>
      <dgm:spPr/>
      <dgm:t>
        <a:bodyPr/>
        <a:lstStyle/>
        <a:p>
          <a:r>
            <a:rPr lang="en-IN"/>
            <a:t>if(b== 1){</a:t>
          </a:r>
          <a:endParaRPr lang="en-US"/>
        </a:p>
      </dgm:t>
    </dgm:pt>
    <dgm:pt modelId="{EC79D610-9D75-4B3F-94B1-E0B95F11FFC1}" type="parTrans" cxnId="{117078AA-9F92-40AA-894C-D4806D7E420F}">
      <dgm:prSet/>
      <dgm:spPr/>
      <dgm:t>
        <a:bodyPr/>
        <a:lstStyle/>
        <a:p>
          <a:endParaRPr lang="en-US"/>
        </a:p>
      </dgm:t>
    </dgm:pt>
    <dgm:pt modelId="{66F9ACE1-70FD-464A-BFF6-4730CDFA3A7E}" type="sibTrans" cxnId="{117078AA-9F92-40AA-894C-D4806D7E420F}">
      <dgm:prSet/>
      <dgm:spPr/>
      <dgm:t>
        <a:bodyPr/>
        <a:lstStyle/>
        <a:p>
          <a:endParaRPr lang="en-US"/>
        </a:p>
      </dgm:t>
    </dgm:pt>
    <dgm:pt modelId="{7644BEC0-02C0-415F-9399-B9AC64E87166}">
      <dgm:prSet/>
      <dgm:spPr/>
      <dgm:t>
        <a:bodyPr/>
        <a:lstStyle/>
        <a:p>
          <a:r>
            <a:rPr lang="en-IN"/>
            <a:t>tick =tick+100;</a:t>
          </a:r>
          <a:endParaRPr lang="en-US"/>
        </a:p>
      </dgm:t>
    </dgm:pt>
    <dgm:pt modelId="{3681F5E9-567B-4443-BE58-A647F48A0790}" type="parTrans" cxnId="{EB0F5576-4470-43C4-B231-7FB06FA30D5A}">
      <dgm:prSet/>
      <dgm:spPr/>
      <dgm:t>
        <a:bodyPr/>
        <a:lstStyle/>
        <a:p>
          <a:endParaRPr lang="en-US"/>
        </a:p>
      </dgm:t>
    </dgm:pt>
    <dgm:pt modelId="{8231EE25-4780-44E0-9D9C-CCC5CBF41FFF}" type="sibTrans" cxnId="{EB0F5576-4470-43C4-B231-7FB06FA30D5A}">
      <dgm:prSet/>
      <dgm:spPr/>
      <dgm:t>
        <a:bodyPr/>
        <a:lstStyle/>
        <a:p>
          <a:endParaRPr lang="en-US"/>
        </a:p>
      </dgm:t>
    </dgm:pt>
    <dgm:pt modelId="{E85A6D28-2E6A-4332-9585-02E3CC026E4A}">
      <dgm:prSet/>
      <dgm:spPr/>
      <dgm:t>
        <a:bodyPr/>
        <a:lstStyle/>
        <a:p>
          <a:r>
            <a:rPr lang="en-IN"/>
            <a:t>}</a:t>
          </a:r>
          <a:endParaRPr lang="en-US"/>
        </a:p>
      </dgm:t>
    </dgm:pt>
    <dgm:pt modelId="{B440E432-DBDB-4C0E-B3AA-2E76A893E12D}" type="parTrans" cxnId="{E8E88A89-C0A9-4D6E-8C0C-1FE368BE3DA2}">
      <dgm:prSet/>
      <dgm:spPr/>
      <dgm:t>
        <a:bodyPr/>
        <a:lstStyle/>
        <a:p>
          <a:endParaRPr lang="en-US"/>
        </a:p>
      </dgm:t>
    </dgm:pt>
    <dgm:pt modelId="{FCF76FE9-FE04-434A-AA4F-558736F8FD25}" type="sibTrans" cxnId="{E8E88A89-C0A9-4D6E-8C0C-1FE368BE3DA2}">
      <dgm:prSet/>
      <dgm:spPr/>
      <dgm:t>
        <a:bodyPr/>
        <a:lstStyle/>
        <a:p>
          <a:endParaRPr lang="en-US"/>
        </a:p>
      </dgm:t>
    </dgm:pt>
    <dgm:pt modelId="{658E1BF6-5F2C-4826-82C8-032A8015EEE3}">
      <dgm:prSet/>
      <dgm:spPr/>
      <dgm:t>
        <a:bodyPr/>
        <a:lstStyle/>
        <a:p>
          <a:r>
            <a:rPr lang="en-IN"/>
            <a:t>else if(b==0){</a:t>
          </a:r>
          <a:endParaRPr lang="en-US"/>
        </a:p>
      </dgm:t>
    </dgm:pt>
    <dgm:pt modelId="{74B09861-9384-4D14-B39E-C58D7926636E}" type="parTrans" cxnId="{64524214-6499-445B-B6D5-EA851F060FE4}">
      <dgm:prSet/>
      <dgm:spPr/>
      <dgm:t>
        <a:bodyPr/>
        <a:lstStyle/>
        <a:p>
          <a:endParaRPr lang="en-US"/>
        </a:p>
      </dgm:t>
    </dgm:pt>
    <dgm:pt modelId="{88E085DD-DD2D-4C19-91CE-76494CB2E095}" type="sibTrans" cxnId="{64524214-6499-445B-B6D5-EA851F060FE4}">
      <dgm:prSet/>
      <dgm:spPr/>
      <dgm:t>
        <a:bodyPr/>
        <a:lstStyle/>
        <a:p>
          <a:endParaRPr lang="en-US"/>
        </a:p>
      </dgm:t>
    </dgm:pt>
    <dgm:pt modelId="{55FDE6C6-EA15-44AD-BF7F-75AC4F58984F}">
      <dgm:prSet/>
      <dgm:spPr/>
      <dgm:t>
        <a:bodyPr/>
        <a:lstStyle/>
        <a:p>
          <a:r>
            <a:rPr lang="en-IN"/>
            <a:t>tick=tick-100;</a:t>
          </a:r>
          <a:endParaRPr lang="en-US"/>
        </a:p>
      </dgm:t>
    </dgm:pt>
    <dgm:pt modelId="{1D6A693A-770E-40F3-9772-10A5B57F810F}" type="parTrans" cxnId="{061FC087-A743-41B3-8412-EBB14CBF65DC}">
      <dgm:prSet/>
      <dgm:spPr/>
      <dgm:t>
        <a:bodyPr/>
        <a:lstStyle/>
        <a:p>
          <a:endParaRPr lang="en-US"/>
        </a:p>
      </dgm:t>
    </dgm:pt>
    <dgm:pt modelId="{F0B779F8-CB0C-43EF-A3D2-6096F01ACEE6}" type="sibTrans" cxnId="{061FC087-A743-41B3-8412-EBB14CBF65DC}">
      <dgm:prSet/>
      <dgm:spPr/>
      <dgm:t>
        <a:bodyPr/>
        <a:lstStyle/>
        <a:p>
          <a:endParaRPr lang="en-US"/>
        </a:p>
      </dgm:t>
    </dgm:pt>
    <dgm:pt modelId="{358DF5C2-4846-4D3A-8F08-957D24D0431C}">
      <dgm:prSet/>
      <dgm:spPr/>
      <dgm:t>
        <a:bodyPr/>
        <a:lstStyle/>
        <a:p>
          <a:r>
            <a:rPr lang="en-IN"/>
            <a:t>}</a:t>
          </a:r>
          <a:endParaRPr lang="en-US"/>
        </a:p>
      </dgm:t>
    </dgm:pt>
    <dgm:pt modelId="{09209843-FFC3-4878-A0DB-EDEC83145FDD}" type="parTrans" cxnId="{4E355B1A-EBE1-4D9E-957D-5460EA528898}">
      <dgm:prSet/>
      <dgm:spPr/>
      <dgm:t>
        <a:bodyPr/>
        <a:lstStyle/>
        <a:p>
          <a:endParaRPr lang="en-US"/>
        </a:p>
      </dgm:t>
    </dgm:pt>
    <dgm:pt modelId="{FDDC4889-1646-4F54-B873-BDE3A817EB98}" type="sibTrans" cxnId="{4E355B1A-EBE1-4D9E-957D-5460EA528898}">
      <dgm:prSet/>
      <dgm:spPr/>
      <dgm:t>
        <a:bodyPr/>
        <a:lstStyle/>
        <a:p>
          <a:endParaRPr lang="en-US"/>
        </a:p>
      </dgm:t>
    </dgm:pt>
    <dgm:pt modelId="{FDC088FF-2EE3-43DB-9FAD-F6FDA297ED57}">
      <dgm:prSet/>
      <dgm:spPr/>
      <dgm:t>
        <a:bodyPr/>
        <a:lstStyle/>
        <a:p>
          <a:r>
            <a:rPr lang="en-IN"/>
            <a:t>}</a:t>
          </a:r>
          <a:endParaRPr lang="en-US"/>
        </a:p>
      </dgm:t>
    </dgm:pt>
    <dgm:pt modelId="{E49AD2C2-0B8B-4A74-B07B-D948C114ACFC}" type="parTrans" cxnId="{CA0F9FDA-230D-444B-AC47-214C98497209}">
      <dgm:prSet/>
      <dgm:spPr/>
      <dgm:t>
        <a:bodyPr/>
        <a:lstStyle/>
        <a:p>
          <a:endParaRPr lang="en-US"/>
        </a:p>
      </dgm:t>
    </dgm:pt>
    <dgm:pt modelId="{67377063-ED40-4974-9852-3F87E87C12B7}" type="sibTrans" cxnId="{CA0F9FDA-230D-444B-AC47-214C98497209}">
      <dgm:prSet/>
      <dgm:spPr/>
      <dgm:t>
        <a:bodyPr/>
        <a:lstStyle/>
        <a:p>
          <a:endParaRPr lang="en-US"/>
        </a:p>
      </dgm:t>
    </dgm:pt>
    <dgm:pt modelId="{3C58CB99-2BA9-4AC2-BE40-91CA9C0E56E5}" type="pres">
      <dgm:prSet presAssocID="{218A0530-A522-4B9D-85C4-4F6AED64B7C0}" presName="vert0" presStyleCnt="0">
        <dgm:presLayoutVars>
          <dgm:dir/>
          <dgm:animOne val="branch"/>
          <dgm:animLvl val="lvl"/>
        </dgm:presLayoutVars>
      </dgm:prSet>
      <dgm:spPr/>
    </dgm:pt>
    <dgm:pt modelId="{385ADBBF-BB2D-4252-90DE-C43A6500AF22}" type="pres">
      <dgm:prSet presAssocID="{7AF80C47-0B61-4E30-ABC6-4FEB686E2C6D}" presName="thickLine" presStyleLbl="alignNode1" presStyleIdx="0" presStyleCnt="9"/>
      <dgm:spPr/>
    </dgm:pt>
    <dgm:pt modelId="{7B390ED6-EA1E-4EFA-8910-FED4ADDC355E}" type="pres">
      <dgm:prSet presAssocID="{7AF80C47-0B61-4E30-ABC6-4FEB686E2C6D}" presName="horz1" presStyleCnt="0"/>
      <dgm:spPr/>
    </dgm:pt>
    <dgm:pt modelId="{A9E56CED-18F4-46C9-BE16-025D6298CB47}" type="pres">
      <dgm:prSet presAssocID="{7AF80C47-0B61-4E30-ABC6-4FEB686E2C6D}" presName="tx1" presStyleLbl="revTx" presStyleIdx="0" presStyleCnt="9"/>
      <dgm:spPr/>
    </dgm:pt>
    <dgm:pt modelId="{0010A8B9-6794-4986-8C69-148D90B870CE}" type="pres">
      <dgm:prSet presAssocID="{7AF80C47-0B61-4E30-ABC6-4FEB686E2C6D}" presName="vert1" presStyleCnt="0"/>
      <dgm:spPr/>
    </dgm:pt>
    <dgm:pt modelId="{FEFC031E-8C6C-49E3-B5C2-F3759F0A7BAC}" type="pres">
      <dgm:prSet presAssocID="{AAAAD860-48D1-46E7-9CCF-76EC78F17C55}" presName="thickLine" presStyleLbl="alignNode1" presStyleIdx="1" presStyleCnt="9"/>
      <dgm:spPr/>
    </dgm:pt>
    <dgm:pt modelId="{F81F5EF8-21CD-4654-90B4-8932A043D29E}" type="pres">
      <dgm:prSet presAssocID="{AAAAD860-48D1-46E7-9CCF-76EC78F17C55}" presName="horz1" presStyleCnt="0"/>
      <dgm:spPr/>
    </dgm:pt>
    <dgm:pt modelId="{28E40718-4EA5-4013-888C-5CC808174870}" type="pres">
      <dgm:prSet presAssocID="{AAAAD860-48D1-46E7-9CCF-76EC78F17C55}" presName="tx1" presStyleLbl="revTx" presStyleIdx="1" presStyleCnt="9"/>
      <dgm:spPr/>
    </dgm:pt>
    <dgm:pt modelId="{54502286-4366-485F-B165-941B274508FF}" type="pres">
      <dgm:prSet presAssocID="{AAAAD860-48D1-46E7-9CCF-76EC78F17C55}" presName="vert1" presStyleCnt="0"/>
      <dgm:spPr/>
    </dgm:pt>
    <dgm:pt modelId="{CEF29AE5-BA37-4E77-BBBE-16F63C3891A2}" type="pres">
      <dgm:prSet presAssocID="{C85D57E2-C953-45D1-BBD9-67F0EA83CB56}" presName="thickLine" presStyleLbl="alignNode1" presStyleIdx="2" presStyleCnt="9"/>
      <dgm:spPr/>
    </dgm:pt>
    <dgm:pt modelId="{61F76E88-24CD-4C28-B903-94BBDD7C7668}" type="pres">
      <dgm:prSet presAssocID="{C85D57E2-C953-45D1-BBD9-67F0EA83CB56}" presName="horz1" presStyleCnt="0"/>
      <dgm:spPr/>
    </dgm:pt>
    <dgm:pt modelId="{8ADE3E2B-3854-4A13-BBB8-DA988FE41C80}" type="pres">
      <dgm:prSet presAssocID="{C85D57E2-C953-45D1-BBD9-67F0EA83CB56}" presName="tx1" presStyleLbl="revTx" presStyleIdx="2" presStyleCnt="9"/>
      <dgm:spPr/>
    </dgm:pt>
    <dgm:pt modelId="{6D026F8A-72CC-4572-BDD2-72F75EBAE8AF}" type="pres">
      <dgm:prSet presAssocID="{C85D57E2-C953-45D1-BBD9-67F0EA83CB56}" presName="vert1" presStyleCnt="0"/>
      <dgm:spPr/>
    </dgm:pt>
    <dgm:pt modelId="{697E7970-AC8A-4151-A5F7-03006AB40C65}" type="pres">
      <dgm:prSet presAssocID="{7644BEC0-02C0-415F-9399-B9AC64E87166}" presName="thickLine" presStyleLbl="alignNode1" presStyleIdx="3" presStyleCnt="9"/>
      <dgm:spPr/>
    </dgm:pt>
    <dgm:pt modelId="{B4C78C54-8978-495B-BF7C-FA29A5B93597}" type="pres">
      <dgm:prSet presAssocID="{7644BEC0-02C0-415F-9399-B9AC64E87166}" presName="horz1" presStyleCnt="0"/>
      <dgm:spPr/>
    </dgm:pt>
    <dgm:pt modelId="{DA5910F4-216A-4E11-9BBF-2DCE752DA787}" type="pres">
      <dgm:prSet presAssocID="{7644BEC0-02C0-415F-9399-B9AC64E87166}" presName="tx1" presStyleLbl="revTx" presStyleIdx="3" presStyleCnt="9"/>
      <dgm:spPr/>
    </dgm:pt>
    <dgm:pt modelId="{D97BB3C6-17EB-428D-AE83-7DA8E33CD3D0}" type="pres">
      <dgm:prSet presAssocID="{7644BEC0-02C0-415F-9399-B9AC64E87166}" presName="vert1" presStyleCnt="0"/>
      <dgm:spPr/>
    </dgm:pt>
    <dgm:pt modelId="{B44C4913-4359-4668-961D-A9B48E44C721}" type="pres">
      <dgm:prSet presAssocID="{E85A6D28-2E6A-4332-9585-02E3CC026E4A}" presName="thickLine" presStyleLbl="alignNode1" presStyleIdx="4" presStyleCnt="9"/>
      <dgm:spPr/>
    </dgm:pt>
    <dgm:pt modelId="{862F8A26-AB9C-4295-A9F0-FE5A43AB8AD9}" type="pres">
      <dgm:prSet presAssocID="{E85A6D28-2E6A-4332-9585-02E3CC026E4A}" presName="horz1" presStyleCnt="0"/>
      <dgm:spPr/>
    </dgm:pt>
    <dgm:pt modelId="{AC5FC4B9-CCCF-4224-B990-B1BF27015722}" type="pres">
      <dgm:prSet presAssocID="{E85A6D28-2E6A-4332-9585-02E3CC026E4A}" presName="tx1" presStyleLbl="revTx" presStyleIdx="4" presStyleCnt="9"/>
      <dgm:spPr/>
    </dgm:pt>
    <dgm:pt modelId="{2ABA8DCA-F08C-4517-99A8-90D574B7DA54}" type="pres">
      <dgm:prSet presAssocID="{E85A6D28-2E6A-4332-9585-02E3CC026E4A}" presName="vert1" presStyleCnt="0"/>
      <dgm:spPr/>
    </dgm:pt>
    <dgm:pt modelId="{05FBE4B2-E66E-4C95-B771-17892BA50AE0}" type="pres">
      <dgm:prSet presAssocID="{658E1BF6-5F2C-4826-82C8-032A8015EEE3}" presName="thickLine" presStyleLbl="alignNode1" presStyleIdx="5" presStyleCnt="9"/>
      <dgm:spPr/>
    </dgm:pt>
    <dgm:pt modelId="{6BB68E31-43F3-40F8-83BC-32E0B9BEFE2A}" type="pres">
      <dgm:prSet presAssocID="{658E1BF6-5F2C-4826-82C8-032A8015EEE3}" presName="horz1" presStyleCnt="0"/>
      <dgm:spPr/>
    </dgm:pt>
    <dgm:pt modelId="{20F2765B-675A-485C-BAB4-713484A0B2B2}" type="pres">
      <dgm:prSet presAssocID="{658E1BF6-5F2C-4826-82C8-032A8015EEE3}" presName="tx1" presStyleLbl="revTx" presStyleIdx="5" presStyleCnt="9"/>
      <dgm:spPr/>
    </dgm:pt>
    <dgm:pt modelId="{D6DD91CE-B408-4E5D-96C6-0CC38EE2940C}" type="pres">
      <dgm:prSet presAssocID="{658E1BF6-5F2C-4826-82C8-032A8015EEE3}" presName="vert1" presStyleCnt="0"/>
      <dgm:spPr/>
    </dgm:pt>
    <dgm:pt modelId="{76E4A51A-21A1-446B-8937-4E4D3A5933BF}" type="pres">
      <dgm:prSet presAssocID="{55FDE6C6-EA15-44AD-BF7F-75AC4F58984F}" presName="thickLine" presStyleLbl="alignNode1" presStyleIdx="6" presStyleCnt="9"/>
      <dgm:spPr/>
    </dgm:pt>
    <dgm:pt modelId="{FC50F9F1-6606-41D4-9598-ED0CDBA821E7}" type="pres">
      <dgm:prSet presAssocID="{55FDE6C6-EA15-44AD-BF7F-75AC4F58984F}" presName="horz1" presStyleCnt="0"/>
      <dgm:spPr/>
    </dgm:pt>
    <dgm:pt modelId="{8CDAFBE3-12F6-49D1-AE79-9BE54AC1BF82}" type="pres">
      <dgm:prSet presAssocID="{55FDE6C6-EA15-44AD-BF7F-75AC4F58984F}" presName="tx1" presStyleLbl="revTx" presStyleIdx="6" presStyleCnt="9"/>
      <dgm:spPr/>
    </dgm:pt>
    <dgm:pt modelId="{7DB8BA1D-C70B-43B9-9BBE-9F059D285F3D}" type="pres">
      <dgm:prSet presAssocID="{55FDE6C6-EA15-44AD-BF7F-75AC4F58984F}" presName="vert1" presStyleCnt="0"/>
      <dgm:spPr/>
    </dgm:pt>
    <dgm:pt modelId="{FF33B14D-0763-4720-B4DD-EEAF06127D32}" type="pres">
      <dgm:prSet presAssocID="{358DF5C2-4846-4D3A-8F08-957D24D0431C}" presName="thickLine" presStyleLbl="alignNode1" presStyleIdx="7" presStyleCnt="9"/>
      <dgm:spPr/>
    </dgm:pt>
    <dgm:pt modelId="{591B59CE-A2E1-4B5D-9C59-A8333F7BDC54}" type="pres">
      <dgm:prSet presAssocID="{358DF5C2-4846-4D3A-8F08-957D24D0431C}" presName="horz1" presStyleCnt="0"/>
      <dgm:spPr/>
    </dgm:pt>
    <dgm:pt modelId="{F0DAF067-42E4-48EF-915D-7DCC66A38C5D}" type="pres">
      <dgm:prSet presAssocID="{358DF5C2-4846-4D3A-8F08-957D24D0431C}" presName="tx1" presStyleLbl="revTx" presStyleIdx="7" presStyleCnt="9"/>
      <dgm:spPr/>
    </dgm:pt>
    <dgm:pt modelId="{5C1654F7-5582-4786-809D-A17B3602B8D6}" type="pres">
      <dgm:prSet presAssocID="{358DF5C2-4846-4D3A-8F08-957D24D0431C}" presName="vert1" presStyleCnt="0"/>
      <dgm:spPr/>
    </dgm:pt>
    <dgm:pt modelId="{E2DC825D-EFFB-4E90-9233-ABBF9D9763AE}" type="pres">
      <dgm:prSet presAssocID="{FDC088FF-2EE3-43DB-9FAD-F6FDA297ED57}" presName="thickLine" presStyleLbl="alignNode1" presStyleIdx="8" presStyleCnt="9"/>
      <dgm:spPr/>
    </dgm:pt>
    <dgm:pt modelId="{94298C85-C93D-47A2-A04C-93283D5ACEF7}" type="pres">
      <dgm:prSet presAssocID="{FDC088FF-2EE3-43DB-9FAD-F6FDA297ED57}" presName="horz1" presStyleCnt="0"/>
      <dgm:spPr/>
    </dgm:pt>
    <dgm:pt modelId="{DCF43F0A-F81C-40EE-B9C7-401FC79BEA40}" type="pres">
      <dgm:prSet presAssocID="{FDC088FF-2EE3-43DB-9FAD-F6FDA297ED57}" presName="tx1" presStyleLbl="revTx" presStyleIdx="8" presStyleCnt="9"/>
      <dgm:spPr/>
    </dgm:pt>
    <dgm:pt modelId="{238544F0-38B2-477D-B91F-0A879D55A11D}" type="pres">
      <dgm:prSet presAssocID="{FDC088FF-2EE3-43DB-9FAD-F6FDA297ED57}" presName="vert1" presStyleCnt="0"/>
      <dgm:spPr/>
    </dgm:pt>
  </dgm:ptLst>
  <dgm:cxnLst>
    <dgm:cxn modelId="{C769760F-63EC-4ECE-A4E2-0DE80FCD18E0}" type="presOf" srcId="{358DF5C2-4846-4D3A-8F08-957D24D0431C}" destId="{F0DAF067-42E4-48EF-915D-7DCC66A38C5D}" srcOrd="0" destOrd="0" presId="urn:microsoft.com/office/officeart/2008/layout/LinedList"/>
    <dgm:cxn modelId="{64524214-6499-445B-B6D5-EA851F060FE4}" srcId="{218A0530-A522-4B9D-85C4-4F6AED64B7C0}" destId="{658E1BF6-5F2C-4826-82C8-032A8015EEE3}" srcOrd="5" destOrd="0" parTransId="{74B09861-9384-4D14-B39E-C58D7926636E}" sibTransId="{88E085DD-DD2D-4C19-91CE-76494CB2E095}"/>
    <dgm:cxn modelId="{4E355B1A-EBE1-4D9E-957D-5460EA528898}" srcId="{218A0530-A522-4B9D-85C4-4F6AED64B7C0}" destId="{358DF5C2-4846-4D3A-8F08-957D24D0431C}" srcOrd="7" destOrd="0" parTransId="{09209843-FFC3-4878-A0DB-EDEC83145FDD}" sibTransId="{FDDC4889-1646-4F54-B873-BDE3A817EB98}"/>
    <dgm:cxn modelId="{36CCCB35-5435-498B-A205-B8D0A8B2E6A7}" type="presOf" srcId="{FDC088FF-2EE3-43DB-9FAD-F6FDA297ED57}" destId="{DCF43F0A-F81C-40EE-B9C7-401FC79BEA40}" srcOrd="0" destOrd="0" presId="urn:microsoft.com/office/officeart/2008/layout/LinedList"/>
    <dgm:cxn modelId="{E9F86F67-4D98-4F13-B7A9-165693930278}" type="presOf" srcId="{7AF80C47-0B61-4E30-ABC6-4FEB686E2C6D}" destId="{A9E56CED-18F4-46C9-BE16-025D6298CB47}" srcOrd="0" destOrd="0" presId="urn:microsoft.com/office/officeart/2008/layout/LinedList"/>
    <dgm:cxn modelId="{EB0F5576-4470-43C4-B231-7FB06FA30D5A}" srcId="{218A0530-A522-4B9D-85C4-4F6AED64B7C0}" destId="{7644BEC0-02C0-415F-9399-B9AC64E87166}" srcOrd="3" destOrd="0" parTransId="{3681F5E9-567B-4443-BE58-A647F48A0790}" sibTransId="{8231EE25-4780-44E0-9D9C-CCC5CBF41FFF}"/>
    <dgm:cxn modelId="{061FC087-A743-41B3-8412-EBB14CBF65DC}" srcId="{218A0530-A522-4B9D-85C4-4F6AED64B7C0}" destId="{55FDE6C6-EA15-44AD-BF7F-75AC4F58984F}" srcOrd="6" destOrd="0" parTransId="{1D6A693A-770E-40F3-9772-10A5B57F810F}" sibTransId="{F0B779F8-CB0C-43EF-A3D2-6096F01ACEE6}"/>
    <dgm:cxn modelId="{E8E88A89-C0A9-4D6E-8C0C-1FE368BE3DA2}" srcId="{218A0530-A522-4B9D-85C4-4F6AED64B7C0}" destId="{E85A6D28-2E6A-4332-9585-02E3CC026E4A}" srcOrd="4" destOrd="0" parTransId="{B440E432-DBDB-4C0E-B3AA-2E76A893E12D}" sibTransId="{FCF76FE9-FE04-434A-AA4F-558736F8FD25}"/>
    <dgm:cxn modelId="{3676238C-A6AA-4410-824F-CA363E07403F}" type="presOf" srcId="{55FDE6C6-EA15-44AD-BF7F-75AC4F58984F}" destId="{8CDAFBE3-12F6-49D1-AE79-9BE54AC1BF82}" srcOrd="0" destOrd="0" presId="urn:microsoft.com/office/officeart/2008/layout/LinedList"/>
    <dgm:cxn modelId="{997BC8A1-D76E-4312-81E1-06E4B42B631B}" srcId="{218A0530-A522-4B9D-85C4-4F6AED64B7C0}" destId="{7AF80C47-0B61-4E30-ABC6-4FEB686E2C6D}" srcOrd="0" destOrd="0" parTransId="{A63FC810-6897-4B47-BB4E-392896EC9E91}" sibTransId="{7E6443D8-E532-4D99-AFAA-E7EBA8EE6B20}"/>
    <dgm:cxn modelId="{92E149A2-2CC5-46D1-829F-9C436FD79305}" type="presOf" srcId="{AAAAD860-48D1-46E7-9CCF-76EC78F17C55}" destId="{28E40718-4EA5-4013-888C-5CC808174870}" srcOrd="0" destOrd="0" presId="urn:microsoft.com/office/officeart/2008/layout/LinedList"/>
    <dgm:cxn modelId="{117078AA-9F92-40AA-894C-D4806D7E420F}" srcId="{218A0530-A522-4B9D-85C4-4F6AED64B7C0}" destId="{C85D57E2-C953-45D1-BBD9-67F0EA83CB56}" srcOrd="2" destOrd="0" parTransId="{EC79D610-9D75-4B3F-94B1-E0B95F11FFC1}" sibTransId="{66F9ACE1-70FD-464A-BFF6-4730CDFA3A7E}"/>
    <dgm:cxn modelId="{1628F3AD-8EC7-4242-BA2D-02D067A65732}" type="presOf" srcId="{7644BEC0-02C0-415F-9399-B9AC64E87166}" destId="{DA5910F4-216A-4E11-9BBF-2DCE752DA787}" srcOrd="0" destOrd="0" presId="urn:microsoft.com/office/officeart/2008/layout/LinedList"/>
    <dgm:cxn modelId="{AD666AAE-E8A5-48F6-AB39-DC6FB016D16E}" type="presOf" srcId="{658E1BF6-5F2C-4826-82C8-032A8015EEE3}" destId="{20F2765B-675A-485C-BAB4-713484A0B2B2}" srcOrd="0" destOrd="0" presId="urn:microsoft.com/office/officeart/2008/layout/LinedList"/>
    <dgm:cxn modelId="{5DD7E8BF-F48A-467B-99DB-DC3FDEB65047}" srcId="{218A0530-A522-4B9D-85C4-4F6AED64B7C0}" destId="{AAAAD860-48D1-46E7-9CCF-76EC78F17C55}" srcOrd="1" destOrd="0" parTransId="{D4B623CD-4A38-4656-9C62-74E015C248F0}" sibTransId="{31049D62-9BF7-4FDB-89F9-EE7F2574EEA1}"/>
    <dgm:cxn modelId="{120209CA-8340-4C28-860D-E6F9DFBBD9B8}" type="presOf" srcId="{E85A6D28-2E6A-4332-9585-02E3CC026E4A}" destId="{AC5FC4B9-CCCF-4224-B990-B1BF27015722}" srcOrd="0" destOrd="0" presId="urn:microsoft.com/office/officeart/2008/layout/LinedList"/>
    <dgm:cxn modelId="{CA0F9FDA-230D-444B-AC47-214C98497209}" srcId="{218A0530-A522-4B9D-85C4-4F6AED64B7C0}" destId="{FDC088FF-2EE3-43DB-9FAD-F6FDA297ED57}" srcOrd="8" destOrd="0" parTransId="{E49AD2C2-0B8B-4A74-B07B-D948C114ACFC}" sibTransId="{67377063-ED40-4974-9852-3F87E87C12B7}"/>
    <dgm:cxn modelId="{D5AF50F6-0727-4D93-BB17-A2C70BCA18E3}" type="presOf" srcId="{C85D57E2-C953-45D1-BBD9-67F0EA83CB56}" destId="{8ADE3E2B-3854-4A13-BBB8-DA988FE41C80}" srcOrd="0" destOrd="0" presId="urn:microsoft.com/office/officeart/2008/layout/LinedList"/>
    <dgm:cxn modelId="{A2D48EF9-7BA3-4557-927F-FC4BAFC82CF4}" type="presOf" srcId="{218A0530-A522-4B9D-85C4-4F6AED64B7C0}" destId="{3C58CB99-2BA9-4AC2-BE40-91CA9C0E56E5}" srcOrd="0" destOrd="0" presId="urn:microsoft.com/office/officeart/2008/layout/LinedList"/>
    <dgm:cxn modelId="{C64D3E86-A18C-4FA7-B05A-E9CB17F19AEA}" type="presParOf" srcId="{3C58CB99-2BA9-4AC2-BE40-91CA9C0E56E5}" destId="{385ADBBF-BB2D-4252-90DE-C43A6500AF22}" srcOrd="0" destOrd="0" presId="urn:microsoft.com/office/officeart/2008/layout/LinedList"/>
    <dgm:cxn modelId="{D9B3D558-1996-4471-BB71-AED1EA553098}" type="presParOf" srcId="{3C58CB99-2BA9-4AC2-BE40-91CA9C0E56E5}" destId="{7B390ED6-EA1E-4EFA-8910-FED4ADDC355E}" srcOrd="1" destOrd="0" presId="urn:microsoft.com/office/officeart/2008/layout/LinedList"/>
    <dgm:cxn modelId="{75199979-3006-4DE7-8AA3-27B64F3999C3}" type="presParOf" srcId="{7B390ED6-EA1E-4EFA-8910-FED4ADDC355E}" destId="{A9E56CED-18F4-46C9-BE16-025D6298CB47}" srcOrd="0" destOrd="0" presId="urn:microsoft.com/office/officeart/2008/layout/LinedList"/>
    <dgm:cxn modelId="{CCDC5BAF-C6D5-4428-93A7-57408B175153}" type="presParOf" srcId="{7B390ED6-EA1E-4EFA-8910-FED4ADDC355E}" destId="{0010A8B9-6794-4986-8C69-148D90B870CE}" srcOrd="1" destOrd="0" presId="urn:microsoft.com/office/officeart/2008/layout/LinedList"/>
    <dgm:cxn modelId="{DA13CF3B-E79F-433B-8103-0F3F6C312508}" type="presParOf" srcId="{3C58CB99-2BA9-4AC2-BE40-91CA9C0E56E5}" destId="{FEFC031E-8C6C-49E3-B5C2-F3759F0A7BAC}" srcOrd="2" destOrd="0" presId="urn:microsoft.com/office/officeart/2008/layout/LinedList"/>
    <dgm:cxn modelId="{9C38060B-2A75-4B4D-8096-FAB630739319}" type="presParOf" srcId="{3C58CB99-2BA9-4AC2-BE40-91CA9C0E56E5}" destId="{F81F5EF8-21CD-4654-90B4-8932A043D29E}" srcOrd="3" destOrd="0" presId="urn:microsoft.com/office/officeart/2008/layout/LinedList"/>
    <dgm:cxn modelId="{8E0148D1-C98B-423B-BEF4-2F2A5A0F6A90}" type="presParOf" srcId="{F81F5EF8-21CD-4654-90B4-8932A043D29E}" destId="{28E40718-4EA5-4013-888C-5CC808174870}" srcOrd="0" destOrd="0" presId="urn:microsoft.com/office/officeart/2008/layout/LinedList"/>
    <dgm:cxn modelId="{4A7BD265-ED5C-43CC-80A0-13E4EFEF9396}" type="presParOf" srcId="{F81F5EF8-21CD-4654-90B4-8932A043D29E}" destId="{54502286-4366-485F-B165-941B274508FF}" srcOrd="1" destOrd="0" presId="urn:microsoft.com/office/officeart/2008/layout/LinedList"/>
    <dgm:cxn modelId="{C54F8CE7-A3C0-4494-A83D-D8C86B9EE6FC}" type="presParOf" srcId="{3C58CB99-2BA9-4AC2-BE40-91CA9C0E56E5}" destId="{CEF29AE5-BA37-4E77-BBBE-16F63C3891A2}" srcOrd="4" destOrd="0" presId="urn:microsoft.com/office/officeart/2008/layout/LinedList"/>
    <dgm:cxn modelId="{67D84EE7-D2D9-4400-BB3D-66F148D4FD52}" type="presParOf" srcId="{3C58CB99-2BA9-4AC2-BE40-91CA9C0E56E5}" destId="{61F76E88-24CD-4C28-B903-94BBDD7C7668}" srcOrd="5" destOrd="0" presId="urn:microsoft.com/office/officeart/2008/layout/LinedList"/>
    <dgm:cxn modelId="{DFA6D7D3-A01A-4236-B270-E9CEF036733E}" type="presParOf" srcId="{61F76E88-24CD-4C28-B903-94BBDD7C7668}" destId="{8ADE3E2B-3854-4A13-BBB8-DA988FE41C80}" srcOrd="0" destOrd="0" presId="urn:microsoft.com/office/officeart/2008/layout/LinedList"/>
    <dgm:cxn modelId="{E8C8014E-8CD4-4D8C-8D43-6D72A05649D8}" type="presParOf" srcId="{61F76E88-24CD-4C28-B903-94BBDD7C7668}" destId="{6D026F8A-72CC-4572-BDD2-72F75EBAE8AF}" srcOrd="1" destOrd="0" presId="urn:microsoft.com/office/officeart/2008/layout/LinedList"/>
    <dgm:cxn modelId="{A6BE61FD-AB3C-4E62-AAE4-2F279BF506B6}" type="presParOf" srcId="{3C58CB99-2BA9-4AC2-BE40-91CA9C0E56E5}" destId="{697E7970-AC8A-4151-A5F7-03006AB40C65}" srcOrd="6" destOrd="0" presId="urn:microsoft.com/office/officeart/2008/layout/LinedList"/>
    <dgm:cxn modelId="{55898043-F9D4-46C3-ABEA-D163CBC1E221}" type="presParOf" srcId="{3C58CB99-2BA9-4AC2-BE40-91CA9C0E56E5}" destId="{B4C78C54-8978-495B-BF7C-FA29A5B93597}" srcOrd="7" destOrd="0" presId="urn:microsoft.com/office/officeart/2008/layout/LinedList"/>
    <dgm:cxn modelId="{DAA57E3B-81D2-4733-AD40-13E3DB29C9C4}" type="presParOf" srcId="{B4C78C54-8978-495B-BF7C-FA29A5B93597}" destId="{DA5910F4-216A-4E11-9BBF-2DCE752DA787}" srcOrd="0" destOrd="0" presId="urn:microsoft.com/office/officeart/2008/layout/LinedList"/>
    <dgm:cxn modelId="{75CFA8CB-D4C0-46E8-840B-4E5D802F84ED}" type="presParOf" srcId="{B4C78C54-8978-495B-BF7C-FA29A5B93597}" destId="{D97BB3C6-17EB-428D-AE83-7DA8E33CD3D0}" srcOrd="1" destOrd="0" presId="urn:microsoft.com/office/officeart/2008/layout/LinedList"/>
    <dgm:cxn modelId="{A24C1276-F89F-4C8D-B41F-3253A7555CAD}" type="presParOf" srcId="{3C58CB99-2BA9-4AC2-BE40-91CA9C0E56E5}" destId="{B44C4913-4359-4668-961D-A9B48E44C721}" srcOrd="8" destOrd="0" presId="urn:microsoft.com/office/officeart/2008/layout/LinedList"/>
    <dgm:cxn modelId="{8DC86204-CECA-4706-AA99-422142B30926}" type="presParOf" srcId="{3C58CB99-2BA9-4AC2-BE40-91CA9C0E56E5}" destId="{862F8A26-AB9C-4295-A9F0-FE5A43AB8AD9}" srcOrd="9" destOrd="0" presId="urn:microsoft.com/office/officeart/2008/layout/LinedList"/>
    <dgm:cxn modelId="{53192D1A-B1B8-4589-9223-F67E527EAC70}" type="presParOf" srcId="{862F8A26-AB9C-4295-A9F0-FE5A43AB8AD9}" destId="{AC5FC4B9-CCCF-4224-B990-B1BF27015722}" srcOrd="0" destOrd="0" presId="urn:microsoft.com/office/officeart/2008/layout/LinedList"/>
    <dgm:cxn modelId="{7B96CA94-0D34-486E-9523-8CD1A6745118}" type="presParOf" srcId="{862F8A26-AB9C-4295-A9F0-FE5A43AB8AD9}" destId="{2ABA8DCA-F08C-4517-99A8-90D574B7DA54}" srcOrd="1" destOrd="0" presId="urn:microsoft.com/office/officeart/2008/layout/LinedList"/>
    <dgm:cxn modelId="{C6D1F2B5-B49E-40E1-84AD-C7E454AF518F}" type="presParOf" srcId="{3C58CB99-2BA9-4AC2-BE40-91CA9C0E56E5}" destId="{05FBE4B2-E66E-4C95-B771-17892BA50AE0}" srcOrd="10" destOrd="0" presId="urn:microsoft.com/office/officeart/2008/layout/LinedList"/>
    <dgm:cxn modelId="{D354073A-B2E5-4969-8113-35927CAA7D0E}" type="presParOf" srcId="{3C58CB99-2BA9-4AC2-BE40-91CA9C0E56E5}" destId="{6BB68E31-43F3-40F8-83BC-32E0B9BEFE2A}" srcOrd="11" destOrd="0" presId="urn:microsoft.com/office/officeart/2008/layout/LinedList"/>
    <dgm:cxn modelId="{7BE24AD8-5A8D-4C99-88CE-73FBD7C481A2}" type="presParOf" srcId="{6BB68E31-43F3-40F8-83BC-32E0B9BEFE2A}" destId="{20F2765B-675A-485C-BAB4-713484A0B2B2}" srcOrd="0" destOrd="0" presId="urn:microsoft.com/office/officeart/2008/layout/LinedList"/>
    <dgm:cxn modelId="{55C51E8A-AFDD-4FD5-9F21-0E3D097191BE}" type="presParOf" srcId="{6BB68E31-43F3-40F8-83BC-32E0B9BEFE2A}" destId="{D6DD91CE-B408-4E5D-96C6-0CC38EE2940C}" srcOrd="1" destOrd="0" presId="urn:microsoft.com/office/officeart/2008/layout/LinedList"/>
    <dgm:cxn modelId="{7F77BE9B-1118-4799-8FEF-54894A348CB7}" type="presParOf" srcId="{3C58CB99-2BA9-4AC2-BE40-91CA9C0E56E5}" destId="{76E4A51A-21A1-446B-8937-4E4D3A5933BF}" srcOrd="12" destOrd="0" presId="urn:microsoft.com/office/officeart/2008/layout/LinedList"/>
    <dgm:cxn modelId="{8AC4B290-D955-4FCB-836D-4BF6C5DC7516}" type="presParOf" srcId="{3C58CB99-2BA9-4AC2-BE40-91CA9C0E56E5}" destId="{FC50F9F1-6606-41D4-9598-ED0CDBA821E7}" srcOrd="13" destOrd="0" presId="urn:microsoft.com/office/officeart/2008/layout/LinedList"/>
    <dgm:cxn modelId="{6EF68ED0-6FC0-4DAA-97C2-7B9AAF46E23E}" type="presParOf" srcId="{FC50F9F1-6606-41D4-9598-ED0CDBA821E7}" destId="{8CDAFBE3-12F6-49D1-AE79-9BE54AC1BF82}" srcOrd="0" destOrd="0" presId="urn:microsoft.com/office/officeart/2008/layout/LinedList"/>
    <dgm:cxn modelId="{7BFA22F7-E523-4424-ACE1-0F3294E30B6A}" type="presParOf" srcId="{FC50F9F1-6606-41D4-9598-ED0CDBA821E7}" destId="{7DB8BA1D-C70B-43B9-9BBE-9F059D285F3D}" srcOrd="1" destOrd="0" presId="urn:microsoft.com/office/officeart/2008/layout/LinedList"/>
    <dgm:cxn modelId="{713784AF-C2E1-4346-8347-BD2C437C30B7}" type="presParOf" srcId="{3C58CB99-2BA9-4AC2-BE40-91CA9C0E56E5}" destId="{FF33B14D-0763-4720-B4DD-EEAF06127D32}" srcOrd="14" destOrd="0" presId="urn:microsoft.com/office/officeart/2008/layout/LinedList"/>
    <dgm:cxn modelId="{E760A7DE-0FBA-4C09-ADE1-85A39FE16F87}" type="presParOf" srcId="{3C58CB99-2BA9-4AC2-BE40-91CA9C0E56E5}" destId="{591B59CE-A2E1-4B5D-9C59-A8333F7BDC54}" srcOrd="15" destOrd="0" presId="urn:microsoft.com/office/officeart/2008/layout/LinedList"/>
    <dgm:cxn modelId="{775CAF2C-29CC-42E7-B105-F6DF383D9206}" type="presParOf" srcId="{591B59CE-A2E1-4B5D-9C59-A8333F7BDC54}" destId="{F0DAF067-42E4-48EF-915D-7DCC66A38C5D}" srcOrd="0" destOrd="0" presId="urn:microsoft.com/office/officeart/2008/layout/LinedList"/>
    <dgm:cxn modelId="{77F6F684-4888-40E0-AB2C-F97FB478C79A}" type="presParOf" srcId="{591B59CE-A2E1-4B5D-9C59-A8333F7BDC54}" destId="{5C1654F7-5582-4786-809D-A17B3602B8D6}" srcOrd="1" destOrd="0" presId="urn:microsoft.com/office/officeart/2008/layout/LinedList"/>
    <dgm:cxn modelId="{732B6EB4-E0D3-49BB-BEC5-5D95D7BABAE0}" type="presParOf" srcId="{3C58CB99-2BA9-4AC2-BE40-91CA9C0E56E5}" destId="{E2DC825D-EFFB-4E90-9233-ABBF9D9763AE}" srcOrd="16" destOrd="0" presId="urn:microsoft.com/office/officeart/2008/layout/LinedList"/>
    <dgm:cxn modelId="{190B2429-03E7-4886-A103-57E9576C949B}" type="presParOf" srcId="{3C58CB99-2BA9-4AC2-BE40-91CA9C0E56E5}" destId="{94298C85-C93D-47A2-A04C-93283D5ACEF7}" srcOrd="17" destOrd="0" presId="urn:microsoft.com/office/officeart/2008/layout/LinedList"/>
    <dgm:cxn modelId="{97CEFEEA-7DC3-45AD-A4F4-6496C2B39F94}" type="presParOf" srcId="{94298C85-C93D-47A2-A04C-93283D5ACEF7}" destId="{DCF43F0A-F81C-40EE-B9C7-401FC79BEA40}" srcOrd="0" destOrd="0" presId="urn:microsoft.com/office/officeart/2008/layout/LinedList"/>
    <dgm:cxn modelId="{BCB06201-8D16-4A12-A9CB-E1BEC4408584}" type="presParOf" srcId="{94298C85-C93D-47A2-A04C-93283D5ACEF7}" destId="{238544F0-38B2-477D-B91F-0A879D55A11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2DDE1-394A-42E9-AB0D-B2335D23FE12}">
      <dsp:nvSpPr>
        <dsp:cNvPr id="0" name=""/>
        <dsp:cNvSpPr/>
      </dsp:nvSpPr>
      <dsp:spPr>
        <a:xfrm>
          <a:off x="0" y="2629"/>
          <a:ext cx="57626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F661E-6CA0-4AEF-B1C6-6677AED3DBDE}">
      <dsp:nvSpPr>
        <dsp:cNvPr id="0" name=""/>
        <dsp:cNvSpPr/>
      </dsp:nvSpPr>
      <dsp:spPr>
        <a:xfrm>
          <a:off x="0" y="2629"/>
          <a:ext cx="5762625" cy="489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#include &lt;util/atomic.h&gt; // For the ATOMIC_BLOCK macro</a:t>
          </a:r>
          <a:endParaRPr lang="en-US" sz="1600" kern="1200"/>
        </a:p>
      </dsp:txBody>
      <dsp:txXfrm>
        <a:off x="0" y="2629"/>
        <a:ext cx="5762625" cy="489049"/>
      </dsp:txXfrm>
    </dsp:sp>
    <dsp:sp modelId="{E2437FEA-DEC6-4052-B6DC-00930B919A30}">
      <dsp:nvSpPr>
        <dsp:cNvPr id="0" name=""/>
        <dsp:cNvSpPr/>
      </dsp:nvSpPr>
      <dsp:spPr>
        <a:xfrm>
          <a:off x="0" y="491678"/>
          <a:ext cx="57626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1E1D9F-6EB9-42FC-A4D2-A5BD2B203277}">
      <dsp:nvSpPr>
        <dsp:cNvPr id="0" name=""/>
        <dsp:cNvSpPr/>
      </dsp:nvSpPr>
      <dsp:spPr>
        <a:xfrm>
          <a:off x="0" y="491678"/>
          <a:ext cx="5762625" cy="489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#define ENCA 3// YELLOW</a:t>
          </a:r>
          <a:endParaRPr lang="en-US" sz="1600" kern="1200"/>
        </a:p>
      </dsp:txBody>
      <dsp:txXfrm>
        <a:off x="0" y="491678"/>
        <a:ext cx="5762625" cy="489049"/>
      </dsp:txXfrm>
    </dsp:sp>
    <dsp:sp modelId="{4B83C0ED-25EA-445D-8E16-4C56112050CD}">
      <dsp:nvSpPr>
        <dsp:cNvPr id="0" name=""/>
        <dsp:cNvSpPr/>
      </dsp:nvSpPr>
      <dsp:spPr>
        <a:xfrm>
          <a:off x="0" y="980727"/>
          <a:ext cx="57626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7C1F7-4400-421B-8B66-96FCDB5F44A2}">
      <dsp:nvSpPr>
        <dsp:cNvPr id="0" name=""/>
        <dsp:cNvSpPr/>
      </dsp:nvSpPr>
      <dsp:spPr>
        <a:xfrm>
          <a:off x="0" y="980727"/>
          <a:ext cx="5762625" cy="489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#define ENCB 8 // WHITE</a:t>
          </a:r>
          <a:endParaRPr lang="en-US" sz="1600" kern="1200"/>
        </a:p>
      </dsp:txBody>
      <dsp:txXfrm>
        <a:off x="0" y="980727"/>
        <a:ext cx="5762625" cy="489049"/>
      </dsp:txXfrm>
    </dsp:sp>
    <dsp:sp modelId="{D4EBF24D-C6C1-4667-BCB8-1C456639FF09}">
      <dsp:nvSpPr>
        <dsp:cNvPr id="0" name=""/>
        <dsp:cNvSpPr/>
      </dsp:nvSpPr>
      <dsp:spPr>
        <a:xfrm>
          <a:off x="0" y="1469776"/>
          <a:ext cx="57626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616023-DD04-476D-8024-F99D5B7B2060}">
      <dsp:nvSpPr>
        <dsp:cNvPr id="0" name=""/>
        <dsp:cNvSpPr/>
      </dsp:nvSpPr>
      <dsp:spPr>
        <a:xfrm>
          <a:off x="0" y="1469776"/>
          <a:ext cx="5762625" cy="489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Volatile signed  long posi = 0; // specify posi as volatile signed </a:t>
          </a:r>
          <a:endParaRPr lang="en-US" sz="1600" kern="1200"/>
        </a:p>
      </dsp:txBody>
      <dsp:txXfrm>
        <a:off x="0" y="1469776"/>
        <a:ext cx="5762625" cy="489049"/>
      </dsp:txXfrm>
    </dsp:sp>
    <dsp:sp modelId="{5D7E9067-FC23-40D9-B4E7-494D49DD26F7}">
      <dsp:nvSpPr>
        <dsp:cNvPr id="0" name=""/>
        <dsp:cNvSpPr/>
      </dsp:nvSpPr>
      <dsp:spPr>
        <a:xfrm>
          <a:off x="0" y="1958826"/>
          <a:ext cx="57626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0419D-0B91-47F3-9B88-5527F4E6AECD}">
      <dsp:nvSpPr>
        <dsp:cNvPr id="0" name=""/>
        <dsp:cNvSpPr/>
      </dsp:nvSpPr>
      <dsp:spPr>
        <a:xfrm>
          <a:off x="0" y="1958826"/>
          <a:ext cx="5762625" cy="489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void setup() {</a:t>
          </a:r>
          <a:endParaRPr lang="en-US" sz="1600" kern="1200"/>
        </a:p>
      </dsp:txBody>
      <dsp:txXfrm>
        <a:off x="0" y="1958826"/>
        <a:ext cx="5762625" cy="489049"/>
      </dsp:txXfrm>
    </dsp:sp>
    <dsp:sp modelId="{ACA03643-FDF9-47E0-A2BA-E257FC67CAFE}">
      <dsp:nvSpPr>
        <dsp:cNvPr id="0" name=""/>
        <dsp:cNvSpPr/>
      </dsp:nvSpPr>
      <dsp:spPr>
        <a:xfrm>
          <a:off x="0" y="2447875"/>
          <a:ext cx="57626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5701A-37A4-44E0-B55C-CA2498DDF931}">
      <dsp:nvSpPr>
        <dsp:cNvPr id="0" name=""/>
        <dsp:cNvSpPr/>
      </dsp:nvSpPr>
      <dsp:spPr>
        <a:xfrm>
          <a:off x="0" y="2447875"/>
          <a:ext cx="5762625" cy="489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Serial.begin(9600);</a:t>
          </a:r>
          <a:endParaRPr lang="en-US" sz="1600" kern="1200"/>
        </a:p>
      </dsp:txBody>
      <dsp:txXfrm>
        <a:off x="0" y="2447875"/>
        <a:ext cx="5762625" cy="489049"/>
      </dsp:txXfrm>
    </dsp:sp>
    <dsp:sp modelId="{9205FA08-D00A-4FEF-B61D-04DBC8642272}">
      <dsp:nvSpPr>
        <dsp:cNvPr id="0" name=""/>
        <dsp:cNvSpPr/>
      </dsp:nvSpPr>
      <dsp:spPr>
        <a:xfrm>
          <a:off x="0" y="2936924"/>
          <a:ext cx="57626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B2F21-4F36-4136-AD51-C75416C372A0}">
      <dsp:nvSpPr>
        <dsp:cNvPr id="0" name=""/>
        <dsp:cNvSpPr/>
      </dsp:nvSpPr>
      <dsp:spPr>
        <a:xfrm>
          <a:off x="0" y="2936924"/>
          <a:ext cx="5762625" cy="489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pinMode(ENCA,INPUT_PULLUP);</a:t>
          </a:r>
          <a:endParaRPr lang="en-US" sz="1600" kern="1200"/>
        </a:p>
      </dsp:txBody>
      <dsp:txXfrm>
        <a:off x="0" y="2936924"/>
        <a:ext cx="5762625" cy="489049"/>
      </dsp:txXfrm>
    </dsp:sp>
    <dsp:sp modelId="{6666B25F-987E-4452-9015-8105D15E0966}">
      <dsp:nvSpPr>
        <dsp:cNvPr id="0" name=""/>
        <dsp:cNvSpPr/>
      </dsp:nvSpPr>
      <dsp:spPr>
        <a:xfrm>
          <a:off x="0" y="3425973"/>
          <a:ext cx="57626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26FD9-BBA9-4575-9BFA-B4740164B446}">
      <dsp:nvSpPr>
        <dsp:cNvPr id="0" name=""/>
        <dsp:cNvSpPr/>
      </dsp:nvSpPr>
      <dsp:spPr>
        <a:xfrm>
          <a:off x="0" y="3425973"/>
          <a:ext cx="5762625" cy="489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pinMode(ENCB,INPUT);</a:t>
          </a:r>
          <a:endParaRPr lang="en-US" sz="1600" kern="1200"/>
        </a:p>
      </dsp:txBody>
      <dsp:txXfrm>
        <a:off x="0" y="3425973"/>
        <a:ext cx="5762625" cy="489049"/>
      </dsp:txXfrm>
    </dsp:sp>
    <dsp:sp modelId="{120131BE-1594-453C-9365-8CF1FB501D32}">
      <dsp:nvSpPr>
        <dsp:cNvPr id="0" name=""/>
        <dsp:cNvSpPr/>
      </dsp:nvSpPr>
      <dsp:spPr>
        <a:xfrm>
          <a:off x="0" y="3915023"/>
          <a:ext cx="57626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BB53B-B36D-461D-85D9-5F189783B44A}">
      <dsp:nvSpPr>
        <dsp:cNvPr id="0" name=""/>
        <dsp:cNvSpPr/>
      </dsp:nvSpPr>
      <dsp:spPr>
        <a:xfrm>
          <a:off x="0" y="3915023"/>
          <a:ext cx="5762625" cy="489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attachInterrupt(digitalPinToInterrupt(ENCA),readEncoder,RISING);</a:t>
          </a:r>
          <a:endParaRPr lang="en-US" sz="1600" kern="1200"/>
        </a:p>
      </dsp:txBody>
      <dsp:txXfrm>
        <a:off x="0" y="3915023"/>
        <a:ext cx="5762625" cy="489049"/>
      </dsp:txXfrm>
    </dsp:sp>
    <dsp:sp modelId="{552946F7-5CFF-4134-AFC1-982521CD6AED}">
      <dsp:nvSpPr>
        <dsp:cNvPr id="0" name=""/>
        <dsp:cNvSpPr/>
      </dsp:nvSpPr>
      <dsp:spPr>
        <a:xfrm>
          <a:off x="0" y="4404072"/>
          <a:ext cx="57626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FF825-610C-46DE-AABC-4CBF8737C411}">
      <dsp:nvSpPr>
        <dsp:cNvPr id="0" name=""/>
        <dsp:cNvSpPr/>
      </dsp:nvSpPr>
      <dsp:spPr>
        <a:xfrm>
          <a:off x="0" y="4404072"/>
          <a:ext cx="5762625" cy="489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}</a:t>
          </a:r>
          <a:endParaRPr lang="en-US" sz="1600" kern="1200"/>
        </a:p>
      </dsp:txBody>
      <dsp:txXfrm>
        <a:off x="0" y="4404072"/>
        <a:ext cx="5762625" cy="489049"/>
      </dsp:txXfrm>
    </dsp:sp>
    <dsp:sp modelId="{68406E1A-9EA6-4F8D-861A-319DF536AD3D}">
      <dsp:nvSpPr>
        <dsp:cNvPr id="0" name=""/>
        <dsp:cNvSpPr/>
      </dsp:nvSpPr>
      <dsp:spPr>
        <a:xfrm>
          <a:off x="0" y="4893121"/>
          <a:ext cx="57626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C75C7F-6496-4C83-A39F-CC403E8550D7}">
      <dsp:nvSpPr>
        <dsp:cNvPr id="0" name=""/>
        <dsp:cNvSpPr/>
      </dsp:nvSpPr>
      <dsp:spPr>
        <a:xfrm>
          <a:off x="0" y="4893121"/>
          <a:ext cx="5762625" cy="489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}</a:t>
          </a:r>
          <a:endParaRPr lang="en-US" sz="1600" kern="1200"/>
        </a:p>
      </dsp:txBody>
      <dsp:txXfrm>
        <a:off x="0" y="4893121"/>
        <a:ext cx="5762625" cy="4890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AE92E4-5250-4593-8323-FEF2F4DF94F0}">
      <dsp:nvSpPr>
        <dsp:cNvPr id="0" name=""/>
        <dsp:cNvSpPr/>
      </dsp:nvSpPr>
      <dsp:spPr>
        <a:xfrm>
          <a:off x="0" y="728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EB5A9D-8002-494C-B822-71CE275FCFF2}">
      <dsp:nvSpPr>
        <dsp:cNvPr id="0" name=""/>
        <dsp:cNvSpPr/>
      </dsp:nvSpPr>
      <dsp:spPr>
        <a:xfrm>
          <a:off x="0" y="728"/>
          <a:ext cx="5181600" cy="397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void loop(){</a:t>
          </a:r>
          <a:endParaRPr lang="en-US" sz="1600" kern="1200"/>
        </a:p>
      </dsp:txBody>
      <dsp:txXfrm>
        <a:off x="0" y="728"/>
        <a:ext cx="5181600" cy="397863"/>
      </dsp:txXfrm>
    </dsp:sp>
    <dsp:sp modelId="{AD5A7C6D-E993-4506-8713-6F623056AEB6}">
      <dsp:nvSpPr>
        <dsp:cNvPr id="0" name=""/>
        <dsp:cNvSpPr/>
      </dsp:nvSpPr>
      <dsp:spPr>
        <a:xfrm>
          <a:off x="0" y="398592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C082CA-C5D8-4A28-B3A3-C072814F3A8D}">
      <dsp:nvSpPr>
        <dsp:cNvPr id="0" name=""/>
        <dsp:cNvSpPr/>
      </dsp:nvSpPr>
      <dsp:spPr>
        <a:xfrm>
          <a:off x="0" y="398592"/>
          <a:ext cx="5181600" cy="397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.println(tick);</a:t>
          </a:r>
          <a:endParaRPr lang="en-US" sz="1600" kern="1200"/>
        </a:p>
      </dsp:txBody>
      <dsp:txXfrm>
        <a:off x="0" y="398592"/>
        <a:ext cx="5181600" cy="397863"/>
      </dsp:txXfrm>
    </dsp:sp>
    <dsp:sp modelId="{E029A552-9980-44EF-B377-5BEC92FA0B05}">
      <dsp:nvSpPr>
        <dsp:cNvPr id="0" name=""/>
        <dsp:cNvSpPr/>
      </dsp:nvSpPr>
      <dsp:spPr>
        <a:xfrm>
          <a:off x="0" y="796455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8601B-BE7E-4C28-AA82-CD5BC969C659}">
      <dsp:nvSpPr>
        <dsp:cNvPr id="0" name=""/>
        <dsp:cNvSpPr/>
      </dsp:nvSpPr>
      <dsp:spPr>
        <a:xfrm>
          <a:off x="0" y="796455"/>
          <a:ext cx="5181600" cy="397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}</a:t>
          </a:r>
          <a:endParaRPr lang="en-US" sz="1600" kern="1200"/>
        </a:p>
      </dsp:txBody>
      <dsp:txXfrm>
        <a:off x="0" y="796455"/>
        <a:ext cx="5181600" cy="397863"/>
      </dsp:txXfrm>
    </dsp:sp>
    <dsp:sp modelId="{68B8E687-2546-43AD-B588-4817C994A1FA}">
      <dsp:nvSpPr>
        <dsp:cNvPr id="0" name=""/>
        <dsp:cNvSpPr/>
      </dsp:nvSpPr>
      <dsp:spPr>
        <a:xfrm>
          <a:off x="0" y="1194319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19F7D-CF46-4E3F-B52A-9E56136A2FCA}">
      <dsp:nvSpPr>
        <dsp:cNvPr id="0" name=""/>
        <dsp:cNvSpPr/>
      </dsp:nvSpPr>
      <dsp:spPr>
        <a:xfrm>
          <a:off x="0" y="1194319"/>
          <a:ext cx="5181600" cy="397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ISR(TIMER1_COMPA_vect){  //leave this alone</a:t>
          </a:r>
          <a:endParaRPr lang="en-US" sz="1600" kern="1200"/>
        </a:p>
      </dsp:txBody>
      <dsp:txXfrm>
        <a:off x="0" y="1194319"/>
        <a:ext cx="5181600" cy="397863"/>
      </dsp:txXfrm>
    </dsp:sp>
    <dsp:sp modelId="{CE80BD5B-BB89-4FAC-985D-8DDFFC364847}">
      <dsp:nvSpPr>
        <dsp:cNvPr id="0" name=""/>
        <dsp:cNvSpPr/>
      </dsp:nvSpPr>
      <dsp:spPr>
        <a:xfrm>
          <a:off x="0" y="1592182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95EAF-2DE5-433D-8C50-298EBE4D480E}">
      <dsp:nvSpPr>
        <dsp:cNvPr id="0" name=""/>
        <dsp:cNvSpPr/>
      </dsp:nvSpPr>
      <dsp:spPr>
        <a:xfrm>
          <a:off x="0" y="1592182"/>
          <a:ext cx="5181600" cy="397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static boolean state = true;</a:t>
          </a:r>
          <a:endParaRPr lang="en-US" sz="1600" kern="1200"/>
        </a:p>
      </dsp:txBody>
      <dsp:txXfrm>
        <a:off x="0" y="1592182"/>
        <a:ext cx="5181600" cy="397863"/>
      </dsp:txXfrm>
    </dsp:sp>
    <dsp:sp modelId="{C02D872A-10A3-4CFC-AA2A-8B9DFD9DBA96}">
      <dsp:nvSpPr>
        <dsp:cNvPr id="0" name=""/>
        <dsp:cNvSpPr/>
      </dsp:nvSpPr>
      <dsp:spPr>
        <a:xfrm>
          <a:off x="0" y="1990045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850A7-4F57-4CFC-8520-91F11265985D}">
      <dsp:nvSpPr>
        <dsp:cNvPr id="0" name=""/>
        <dsp:cNvSpPr/>
      </dsp:nvSpPr>
      <dsp:spPr>
        <a:xfrm>
          <a:off x="0" y="1990045"/>
          <a:ext cx="5181600" cy="397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TCNT1 = 0;</a:t>
          </a:r>
          <a:endParaRPr lang="en-US" sz="1600" kern="1200"/>
        </a:p>
      </dsp:txBody>
      <dsp:txXfrm>
        <a:off x="0" y="1990045"/>
        <a:ext cx="5181600" cy="397863"/>
      </dsp:txXfrm>
    </dsp:sp>
    <dsp:sp modelId="{7867DC2D-324D-4D59-998C-0E4458836421}">
      <dsp:nvSpPr>
        <dsp:cNvPr id="0" name=""/>
        <dsp:cNvSpPr/>
      </dsp:nvSpPr>
      <dsp:spPr>
        <a:xfrm>
          <a:off x="0" y="2387909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86F4C-1BE5-47F3-864B-0CD89BC75E31}">
      <dsp:nvSpPr>
        <dsp:cNvPr id="0" name=""/>
        <dsp:cNvSpPr/>
      </dsp:nvSpPr>
      <dsp:spPr>
        <a:xfrm>
          <a:off x="0" y="2387909"/>
          <a:ext cx="5181600" cy="397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if (state) {  //start pulse</a:t>
          </a:r>
          <a:endParaRPr lang="en-US" sz="1600" kern="1200"/>
        </a:p>
      </dsp:txBody>
      <dsp:txXfrm>
        <a:off x="0" y="2387909"/>
        <a:ext cx="5181600" cy="397863"/>
      </dsp:txXfrm>
    </dsp:sp>
    <dsp:sp modelId="{5FB74BE9-4496-4994-8944-DC3ACC4A48EC}">
      <dsp:nvSpPr>
        <dsp:cNvPr id="0" name=""/>
        <dsp:cNvSpPr/>
      </dsp:nvSpPr>
      <dsp:spPr>
        <a:xfrm>
          <a:off x="0" y="2785772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D0F15-3714-4A6D-9853-57E658AD25CC}">
      <dsp:nvSpPr>
        <dsp:cNvPr id="0" name=""/>
        <dsp:cNvSpPr/>
      </dsp:nvSpPr>
      <dsp:spPr>
        <a:xfrm>
          <a:off x="0" y="2785772"/>
          <a:ext cx="5181600" cy="397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digitalWrite(sigPin, onState);</a:t>
          </a:r>
          <a:endParaRPr lang="en-US" sz="1600" kern="1200"/>
        </a:p>
      </dsp:txBody>
      <dsp:txXfrm>
        <a:off x="0" y="2785772"/>
        <a:ext cx="5181600" cy="397863"/>
      </dsp:txXfrm>
    </dsp:sp>
    <dsp:sp modelId="{C62CA956-D2A0-47D8-8E42-BC8E31C4248E}">
      <dsp:nvSpPr>
        <dsp:cNvPr id="0" name=""/>
        <dsp:cNvSpPr/>
      </dsp:nvSpPr>
      <dsp:spPr>
        <a:xfrm>
          <a:off x="0" y="3183636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2F71FE-45B5-4A17-AF0B-FF5AE67A9DD4}">
      <dsp:nvSpPr>
        <dsp:cNvPr id="0" name=""/>
        <dsp:cNvSpPr/>
      </dsp:nvSpPr>
      <dsp:spPr>
        <a:xfrm>
          <a:off x="0" y="3183636"/>
          <a:ext cx="5181600" cy="397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OCR1A = PULSE_LENGTH * 2;</a:t>
          </a:r>
          <a:endParaRPr lang="en-US" sz="1600" kern="1200"/>
        </a:p>
      </dsp:txBody>
      <dsp:txXfrm>
        <a:off x="0" y="3183636"/>
        <a:ext cx="5181600" cy="397863"/>
      </dsp:txXfrm>
    </dsp:sp>
    <dsp:sp modelId="{AA0BAC96-1FD2-4652-B98A-04251B5EA95A}">
      <dsp:nvSpPr>
        <dsp:cNvPr id="0" name=""/>
        <dsp:cNvSpPr/>
      </dsp:nvSpPr>
      <dsp:spPr>
        <a:xfrm>
          <a:off x="0" y="3581499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EDEBB-24E8-43CC-AEF7-FAABB4222D72}">
      <dsp:nvSpPr>
        <dsp:cNvPr id="0" name=""/>
        <dsp:cNvSpPr/>
      </dsp:nvSpPr>
      <dsp:spPr>
        <a:xfrm>
          <a:off x="0" y="3581499"/>
          <a:ext cx="5181600" cy="397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state = false;</a:t>
          </a:r>
          <a:endParaRPr lang="en-US" sz="1600" kern="1200"/>
        </a:p>
      </dsp:txBody>
      <dsp:txXfrm>
        <a:off x="0" y="3581499"/>
        <a:ext cx="5181600" cy="397863"/>
      </dsp:txXfrm>
    </dsp:sp>
    <dsp:sp modelId="{999F256A-3584-4E52-ABC2-6AA911DCCF4E}">
      <dsp:nvSpPr>
        <dsp:cNvPr id="0" name=""/>
        <dsp:cNvSpPr/>
      </dsp:nvSpPr>
      <dsp:spPr>
        <a:xfrm>
          <a:off x="0" y="3979363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CB4E4-4060-414A-AB5A-23D65876A298}">
      <dsp:nvSpPr>
        <dsp:cNvPr id="0" name=""/>
        <dsp:cNvSpPr/>
      </dsp:nvSpPr>
      <dsp:spPr>
        <a:xfrm>
          <a:off x="0" y="3979363"/>
          <a:ext cx="5181600" cy="397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} else{  //end pulse and calculate when to start the next pulse</a:t>
          </a:r>
          <a:endParaRPr lang="en-US" sz="1600" kern="1200"/>
        </a:p>
      </dsp:txBody>
      <dsp:txXfrm>
        <a:off x="0" y="3979363"/>
        <a:ext cx="5181600" cy="397863"/>
      </dsp:txXfrm>
    </dsp:sp>
    <dsp:sp modelId="{81B5EDBD-373F-4600-91B3-56F801D24ACE}">
      <dsp:nvSpPr>
        <dsp:cNvPr id="0" name=""/>
        <dsp:cNvSpPr/>
      </dsp:nvSpPr>
      <dsp:spPr>
        <a:xfrm>
          <a:off x="0" y="4377226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C3986A-A804-4DAE-BCC6-3E5FEF55451F}">
      <dsp:nvSpPr>
        <dsp:cNvPr id="0" name=""/>
        <dsp:cNvSpPr/>
      </dsp:nvSpPr>
      <dsp:spPr>
        <a:xfrm>
          <a:off x="0" y="4377226"/>
          <a:ext cx="5181600" cy="397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static byte cur_chan_numb;</a:t>
          </a:r>
          <a:endParaRPr lang="en-US" sz="1600" kern="1200"/>
        </a:p>
      </dsp:txBody>
      <dsp:txXfrm>
        <a:off x="0" y="4377226"/>
        <a:ext cx="5181600" cy="397863"/>
      </dsp:txXfrm>
    </dsp:sp>
    <dsp:sp modelId="{2035258E-538A-48F5-8FA0-47FE4B173B97}">
      <dsp:nvSpPr>
        <dsp:cNvPr id="0" name=""/>
        <dsp:cNvSpPr/>
      </dsp:nvSpPr>
      <dsp:spPr>
        <a:xfrm>
          <a:off x="0" y="4775089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78FA3-25F2-4738-A112-244F71A308B1}">
      <dsp:nvSpPr>
        <dsp:cNvPr id="0" name=""/>
        <dsp:cNvSpPr/>
      </dsp:nvSpPr>
      <dsp:spPr>
        <a:xfrm>
          <a:off x="0" y="4775089"/>
          <a:ext cx="5181600" cy="397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static unsigned int calc_rest;</a:t>
          </a:r>
          <a:endParaRPr lang="en-US" sz="1600" kern="1200"/>
        </a:p>
      </dsp:txBody>
      <dsp:txXfrm>
        <a:off x="0" y="4775089"/>
        <a:ext cx="5181600" cy="397863"/>
      </dsp:txXfrm>
    </dsp:sp>
    <dsp:sp modelId="{76957462-32A2-45AC-9664-97A4517DD757}">
      <dsp:nvSpPr>
        <dsp:cNvPr id="0" name=""/>
        <dsp:cNvSpPr/>
      </dsp:nvSpPr>
      <dsp:spPr>
        <a:xfrm>
          <a:off x="0" y="5172953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6390C-5556-42A3-9980-72C5D3E62721}">
      <dsp:nvSpPr>
        <dsp:cNvPr id="0" name=""/>
        <dsp:cNvSpPr/>
      </dsp:nvSpPr>
      <dsp:spPr>
        <a:xfrm>
          <a:off x="0" y="5172953"/>
          <a:ext cx="5181600" cy="397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digitalWrite(sigPin, !onState);</a:t>
          </a:r>
          <a:endParaRPr lang="en-US" sz="1600" kern="1200"/>
        </a:p>
      </dsp:txBody>
      <dsp:txXfrm>
        <a:off x="0" y="5172953"/>
        <a:ext cx="5181600" cy="397863"/>
      </dsp:txXfrm>
    </dsp:sp>
    <dsp:sp modelId="{5FA9F75D-7422-4969-89CF-EEEBC76839A0}">
      <dsp:nvSpPr>
        <dsp:cNvPr id="0" name=""/>
        <dsp:cNvSpPr/>
      </dsp:nvSpPr>
      <dsp:spPr>
        <a:xfrm>
          <a:off x="0" y="5570816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0E8FC-2EED-4609-B872-B5FEF84B88BB}">
      <dsp:nvSpPr>
        <dsp:cNvPr id="0" name=""/>
        <dsp:cNvSpPr/>
      </dsp:nvSpPr>
      <dsp:spPr>
        <a:xfrm>
          <a:off x="0" y="5570816"/>
          <a:ext cx="5181600" cy="397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state = true;</a:t>
          </a:r>
          <a:endParaRPr lang="en-US" sz="1600" kern="1200"/>
        </a:p>
      </dsp:txBody>
      <dsp:txXfrm>
        <a:off x="0" y="5570816"/>
        <a:ext cx="5181600" cy="3978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739B8-33DD-47FA-841D-F8F240879ED6}">
      <dsp:nvSpPr>
        <dsp:cNvPr id="0" name=""/>
        <dsp:cNvSpPr/>
      </dsp:nvSpPr>
      <dsp:spPr>
        <a:xfrm>
          <a:off x="0" y="525699"/>
          <a:ext cx="5427099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void setup(){  </a:t>
          </a:r>
          <a:endParaRPr lang="en-US" sz="1200" kern="1200"/>
        </a:p>
      </dsp:txBody>
      <dsp:txXfrm>
        <a:off x="14050" y="539749"/>
        <a:ext cx="5398999" cy="259719"/>
      </dsp:txXfrm>
    </dsp:sp>
    <dsp:sp modelId="{5DDE0E2B-6B1C-4D4D-864B-6F5548146512}">
      <dsp:nvSpPr>
        <dsp:cNvPr id="0" name=""/>
        <dsp:cNvSpPr/>
      </dsp:nvSpPr>
      <dsp:spPr>
        <a:xfrm>
          <a:off x="0" y="848079"/>
          <a:ext cx="5427099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Serial.begin(115200);</a:t>
          </a:r>
          <a:endParaRPr lang="en-US" sz="1200" kern="1200"/>
        </a:p>
      </dsp:txBody>
      <dsp:txXfrm>
        <a:off x="14050" y="862129"/>
        <a:ext cx="5398999" cy="259719"/>
      </dsp:txXfrm>
    </dsp:sp>
    <dsp:sp modelId="{A02E4D74-DB47-4AA6-B55C-49C4829141C8}">
      <dsp:nvSpPr>
        <dsp:cNvPr id="0" name=""/>
        <dsp:cNvSpPr/>
      </dsp:nvSpPr>
      <dsp:spPr>
        <a:xfrm>
          <a:off x="0" y="1170459"/>
          <a:ext cx="5427099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//initiallize default ppm values</a:t>
          </a:r>
          <a:endParaRPr lang="en-US" sz="1200" kern="1200"/>
        </a:p>
      </dsp:txBody>
      <dsp:txXfrm>
        <a:off x="14050" y="1184509"/>
        <a:ext cx="5398999" cy="259719"/>
      </dsp:txXfrm>
    </dsp:sp>
    <dsp:sp modelId="{B4DE1428-F127-4482-8D9B-AFFEC8B08D85}">
      <dsp:nvSpPr>
        <dsp:cNvPr id="0" name=""/>
        <dsp:cNvSpPr/>
      </dsp:nvSpPr>
      <dsp:spPr>
        <a:xfrm>
          <a:off x="0" y="1492839"/>
          <a:ext cx="5427099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for(int i=0; i&lt;CHANNEL_NUMBER; i++){</a:t>
          </a:r>
          <a:endParaRPr lang="en-US" sz="1200" kern="1200"/>
        </a:p>
      </dsp:txBody>
      <dsp:txXfrm>
        <a:off x="14050" y="1506889"/>
        <a:ext cx="5398999" cy="259719"/>
      </dsp:txXfrm>
    </dsp:sp>
    <dsp:sp modelId="{9AB44FC4-0C99-4CC5-8430-6CF592D8FC1D}">
      <dsp:nvSpPr>
        <dsp:cNvPr id="0" name=""/>
        <dsp:cNvSpPr/>
      </dsp:nvSpPr>
      <dsp:spPr>
        <a:xfrm>
          <a:off x="0" y="1815219"/>
          <a:ext cx="5427099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ppm[i]= CHANNEL_DEFAULT_VALUE;</a:t>
          </a:r>
          <a:endParaRPr lang="en-US" sz="1200" kern="1200"/>
        </a:p>
      </dsp:txBody>
      <dsp:txXfrm>
        <a:off x="14050" y="1829269"/>
        <a:ext cx="5398999" cy="259719"/>
      </dsp:txXfrm>
    </dsp:sp>
    <dsp:sp modelId="{DCE4A312-0071-4AEA-9B04-CFF665373E36}">
      <dsp:nvSpPr>
        <dsp:cNvPr id="0" name=""/>
        <dsp:cNvSpPr/>
      </dsp:nvSpPr>
      <dsp:spPr>
        <a:xfrm>
          <a:off x="0" y="2137599"/>
          <a:ext cx="5427099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}</a:t>
          </a:r>
          <a:endParaRPr lang="en-US" sz="1200" kern="1200"/>
        </a:p>
      </dsp:txBody>
      <dsp:txXfrm>
        <a:off x="14050" y="2151649"/>
        <a:ext cx="5398999" cy="259719"/>
      </dsp:txXfrm>
    </dsp:sp>
    <dsp:sp modelId="{F4A2DE16-DE55-44B6-AFD6-B80A8335985B}">
      <dsp:nvSpPr>
        <dsp:cNvPr id="0" name=""/>
        <dsp:cNvSpPr/>
      </dsp:nvSpPr>
      <dsp:spPr>
        <a:xfrm>
          <a:off x="0" y="2459979"/>
          <a:ext cx="5427099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pinMode(sigPin, OUTPUT);</a:t>
          </a:r>
          <a:endParaRPr lang="en-US" sz="1200" kern="1200"/>
        </a:p>
      </dsp:txBody>
      <dsp:txXfrm>
        <a:off x="14050" y="2474029"/>
        <a:ext cx="5398999" cy="259719"/>
      </dsp:txXfrm>
    </dsp:sp>
    <dsp:sp modelId="{73590FAA-F339-4F65-B8CA-55C61581A505}">
      <dsp:nvSpPr>
        <dsp:cNvPr id="0" name=""/>
        <dsp:cNvSpPr/>
      </dsp:nvSpPr>
      <dsp:spPr>
        <a:xfrm>
          <a:off x="0" y="2782359"/>
          <a:ext cx="5427099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digitalWrite(sigPin, !onState);  //set the PPM signal pin to the default state (off)</a:t>
          </a:r>
          <a:endParaRPr lang="en-US" sz="1200" kern="1200"/>
        </a:p>
      </dsp:txBody>
      <dsp:txXfrm>
        <a:off x="14050" y="2796409"/>
        <a:ext cx="5398999" cy="259719"/>
      </dsp:txXfrm>
    </dsp:sp>
    <dsp:sp modelId="{A15D0D17-4B10-42D8-B166-3EF3A526D65C}">
      <dsp:nvSpPr>
        <dsp:cNvPr id="0" name=""/>
        <dsp:cNvSpPr/>
      </dsp:nvSpPr>
      <dsp:spPr>
        <a:xfrm>
          <a:off x="0" y="3104739"/>
          <a:ext cx="5427099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pinMode(A,INPUT_PULLUP);</a:t>
          </a:r>
          <a:endParaRPr lang="en-US" sz="1200" kern="1200"/>
        </a:p>
      </dsp:txBody>
      <dsp:txXfrm>
        <a:off x="14050" y="3118789"/>
        <a:ext cx="5398999" cy="259719"/>
      </dsp:txXfrm>
    </dsp:sp>
    <dsp:sp modelId="{4F6C4F64-F01E-49AA-85A5-5462002B917D}">
      <dsp:nvSpPr>
        <dsp:cNvPr id="0" name=""/>
        <dsp:cNvSpPr/>
      </dsp:nvSpPr>
      <dsp:spPr>
        <a:xfrm>
          <a:off x="0" y="3427119"/>
          <a:ext cx="5427099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pinMode(B,INPUT_PULLUP);</a:t>
          </a:r>
          <a:endParaRPr lang="en-US" sz="1200" kern="1200"/>
        </a:p>
      </dsp:txBody>
      <dsp:txXfrm>
        <a:off x="14050" y="3441169"/>
        <a:ext cx="5398999" cy="259719"/>
      </dsp:txXfrm>
    </dsp:sp>
    <dsp:sp modelId="{D7AEEE20-CD34-4BA9-AB3D-661756731F37}">
      <dsp:nvSpPr>
        <dsp:cNvPr id="0" name=""/>
        <dsp:cNvSpPr/>
      </dsp:nvSpPr>
      <dsp:spPr>
        <a:xfrm>
          <a:off x="0" y="3749499"/>
          <a:ext cx="5427099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attachInterrupt(digitalPinToInterrupt(A),Funct,RISING);</a:t>
          </a:r>
          <a:endParaRPr lang="en-US" sz="1200" kern="1200"/>
        </a:p>
      </dsp:txBody>
      <dsp:txXfrm>
        <a:off x="14050" y="3763549"/>
        <a:ext cx="5398999" cy="259719"/>
      </dsp:txXfrm>
    </dsp:sp>
    <dsp:sp modelId="{FF1D56F8-AD7D-4081-ABD6-19F3E1EA67B1}">
      <dsp:nvSpPr>
        <dsp:cNvPr id="0" name=""/>
        <dsp:cNvSpPr/>
      </dsp:nvSpPr>
      <dsp:spPr>
        <a:xfrm>
          <a:off x="0" y="4071879"/>
          <a:ext cx="5427099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cli();</a:t>
          </a:r>
          <a:endParaRPr lang="en-US" sz="1200" kern="1200"/>
        </a:p>
      </dsp:txBody>
      <dsp:txXfrm>
        <a:off x="14050" y="4085929"/>
        <a:ext cx="5398999" cy="259719"/>
      </dsp:txXfrm>
    </dsp:sp>
    <dsp:sp modelId="{97DC3627-268C-4AE2-B41D-409D1E300C0F}">
      <dsp:nvSpPr>
        <dsp:cNvPr id="0" name=""/>
        <dsp:cNvSpPr/>
      </dsp:nvSpPr>
      <dsp:spPr>
        <a:xfrm>
          <a:off x="0" y="4394259"/>
          <a:ext cx="5427099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TCCR1A = 0; // set entire TCCR1 register to 0</a:t>
          </a:r>
          <a:endParaRPr lang="en-US" sz="1200" kern="1200"/>
        </a:p>
      </dsp:txBody>
      <dsp:txXfrm>
        <a:off x="14050" y="4408309"/>
        <a:ext cx="5398999" cy="259719"/>
      </dsp:txXfrm>
    </dsp:sp>
    <dsp:sp modelId="{6CF258D2-E2A3-48BC-ACF1-DE5BF2E02C8C}">
      <dsp:nvSpPr>
        <dsp:cNvPr id="0" name=""/>
        <dsp:cNvSpPr/>
      </dsp:nvSpPr>
      <dsp:spPr>
        <a:xfrm>
          <a:off x="0" y="4716639"/>
          <a:ext cx="5427099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TCCR1B = 0;</a:t>
          </a:r>
          <a:endParaRPr lang="en-US" sz="1200" kern="1200"/>
        </a:p>
      </dsp:txBody>
      <dsp:txXfrm>
        <a:off x="14050" y="4730689"/>
        <a:ext cx="5398999" cy="2597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ADBBF-BB2D-4252-90DE-C43A6500AF22}">
      <dsp:nvSpPr>
        <dsp:cNvPr id="0" name=""/>
        <dsp:cNvSpPr/>
      </dsp:nvSpPr>
      <dsp:spPr>
        <a:xfrm>
          <a:off x="0" y="508"/>
          <a:ext cx="50969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56CED-18F4-46C9-BE16-025D6298CB47}">
      <dsp:nvSpPr>
        <dsp:cNvPr id="0" name=""/>
        <dsp:cNvSpPr/>
      </dsp:nvSpPr>
      <dsp:spPr>
        <a:xfrm>
          <a:off x="0" y="508"/>
          <a:ext cx="5096934" cy="462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rgbClr val="C00000"/>
              </a:solidFill>
            </a:rPr>
            <a:t>void </a:t>
          </a:r>
          <a:r>
            <a:rPr lang="en-IN" sz="2100" kern="1200" dirty="0" err="1">
              <a:solidFill>
                <a:srgbClr val="C00000"/>
              </a:solidFill>
            </a:rPr>
            <a:t>Funct</a:t>
          </a:r>
          <a:r>
            <a:rPr lang="en-IN" sz="2100" kern="1200" dirty="0">
              <a:solidFill>
                <a:srgbClr val="C00000"/>
              </a:solidFill>
            </a:rPr>
            <a:t>(){</a:t>
          </a:r>
          <a:endParaRPr lang="en-US" sz="2100" kern="1200" dirty="0">
            <a:solidFill>
              <a:srgbClr val="C00000"/>
            </a:solidFill>
          </a:endParaRPr>
        </a:p>
      </dsp:txBody>
      <dsp:txXfrm>
        <a:off x="0" y="508"/>
        <a:ext cx="5096934" cy="462790"/>
      </dsp:txXfrm>
    </dsp:sp>
    <dsp:sp modelId="{FEFC031E-8C6C-49E3-B5C2-F3759F0A7BAC}">
      <dsp:nvSpPr>
        <dsp:cNvPr id="0" name=""/>
        <dsp:cNvSpPr/>
      </dsp:nvSpPr>
      <dsp:spPr>
        <a:xfrm>
          <a:off x="0" y="463298"/>
          <a:ext cx="50969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40718-4EA5-4013-888C-5CC808174870}">
      <dsp:nvSpPr>
        <dsp:cNvPr id="0" name=""/>
        <dsp:cNvSpPr/>
      </dsp:nvSpPr>
      <dsp:spPr>
        <a:xfrm>
          <a:off x="0" y="463298"/>
          <a:ext cx="5096934" cy="462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int b = digitalRead(B);</a:t>
          </a:r>
          <a:endParaRPr lang="en-US" sz="2100" kern="1200"/>
        </a:p>
      </dsp:txBody>
      <dsp:txXfrm>
        <a:off x="0" y="463298"/>
        <a:ext cx="5096934" cy="462790"/>
      </dsp:txXfrm>
    </dsp:sp>
    <dsp:sp modelId="{CEF29AE5-BA37-4E77-BBBE-16F63C3891A2}">
      <dsp:nvSpPr>
        <dsp:cNvPr id="0" name=""/>
        <dsp:cNvSpPr/>
      </dsp:nvSpPr>
      <dsp:spPr>
        <a:xfrm>
          <a:off x="0" y="926089"/>
          <a:ext cx="50969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E3E2B-3854-4A13-BBB8-DA988FE41C80}">
      <dsp:nvSpPr>
        <dsp:cNvPr id="0" name=""/>
        <dsp:cNvSpPr/>
      </dsp:nvSpPr>
      <dsp:spPr>
        <a:xfrm>
          <a:off x="0" y="926089"/>
          <a:ext cx="5096934" cy="462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if(b== 1){</a:t>
          </a:r>
          <a:endParaRPr lang="en-US" sz="2100" kern="1200"/>
        </a:p>
      </dsp:txBody>
      <dsp:txXfrm>
        <a:off x="0" y="926089"/>
        <a:ext cx="5096934" cy="462790"/>
      </dsp:txXfrm>
    </dsp:sp>
    <dsp:sp modelId="{697E7970-AC8A-4151-A5F7-03006AB40C65}">
      <dsp:nvSpPr>
        <dsp:cNvPr id="0" name=""/>
        <dsp:cNvSpPr/>
      </dsp:nvSpPr>
      <dsp:spPr>
        <a:xfrm>
          <a:off x="0" y="1388879"/>
          <a:ext cx="50969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910F4-216A-4E11-9BBF-2DCE752DA787}">
      <dsp:nvSpPr>
        <dsp:cNvPr id="0" name=""/>
        <dsp:cNvSpPr/>
      </dsp:nvSpPr>
      <dsp:spPr>
        <a:xfrm>
          <a:off x="0" y="1388879"/>
          <a:ext cx="5096934" cy="462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tick =tick+100;</a:t>
          </a:r>
          <a:endParaRPr lang="en-US" sz="2100" kern="1200"/>
        </a:p>
      </dsp:txBody>
      <dsp:txXfrm>
        <a:off x="0" y="1388879"/>
        <a:ext cx="5096934" cy="462790"/>
      </dsp:txXfrm>
    </dsp:sp>
    <dsp:sp modelId="{B44C4913-4359-4668-961D-A9B48E44C721}">
      <dsp:nvSpPr>
        <dsp:cNvPr id="0" name=""/>
        <dsp:cNvSpPr/>
      </dsp:nvSpPr>
      <dsp:spPr>
        <a:xfrm>
          <a:off x="0" y="1851669"/>
          <a:ext cx="50969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FC4B9-CCCF-4224-B990-B1BF27015722}">
      <dsp:nvSpPr>
        <dsp:cNvPr id="0" name=""/>
        <dsp:cNvSpPr/>
      </dsp:nvSpPr>
      <dsp:spPr>
        <a:xfrm>
          <a:off x="0" y="1851669"/>
          <a:ext cx="5096934" cy="462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}</a:t>
          </a:r>
          <a:endParaRPr lang="en-US" sz="2100" kern="1200"/>
        </a:p>
      </dsp:txBody>
      <dsp:txXfrm>
        <a:off x="0" y="1851669"/>
        <a:ext cx="5096934" cy="462790"/>
      </dsp:txXfrm>
    </dsp:sp>
    <dsp:sp modelId="{05FBE4B2-E66E-4C95-B771-17892BA50AE0}">
      <dsp:nvSpPr>
        <dsp:cNvPr id="0" name=""/>
        <dsp:cNvSpPr/>
      </dsp:nvSpPr>
      <dsp:spPr>
        <a:xfrm>
          <a:off x="0" y="2314460"/>
          <a:ext cx="50969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F2765B-675A-485C-BAB4-713484A0B2B2}">
      <dsp:nvSpPr>
        <dsp:cNvPr id="0" name=""/>
        <dsp:cNvSpPr/>
      </dsp:nvSpPr>
      <dsp:spPr>
        <a:xfrm>
          <a:off x="0" y="2314460"/>
          <a:ext cx="5096934" cy="462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else if(b==0){</a:t>
          </a:r>
          <a:endParaRPr lang="en-US" sz="2100" kern="1200"/>
        </a:p>
      </dsp:txBody>
      <dsp:txXfrm>
        <a:off x="0" y="2314460"/>
        <a:ext cx="5096934" cy="462790"/>
      </dsp:txXfrm>
    </dsp:sp>
    <dsp:sp modelId="{76E4A51A-21A1-446B-8937-4E4D3A5933BF}">
      <dsp:nvSpPr>
        <dsp:cNvPr id="0" name=""/>
        <dsp:cNvSpPr/>
      </dsp:nvSpPr>
      <dsp:spPr>
        <a:xfrm>
          <a:off x="0" y="2777250"/>
          <a:ext cx="50969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DAFBE3-12F6-49D1-AE79-9BE54AC1BF82}">
      <dsp:nvSpPr>
        <dsp:cNvPr id="0" name=""/>
        <dsp:cNvSpPr/>
      </dsp:nvSpPr>
      <dsp:spPr>
        <a:xfrm>
          <a:off x="0" y="2777250"/>
          <a:ext cx="5096934" cy="462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tick=tick-100;</a:t>
          </a:r>
          <a:endParaRPr lang="en-US" sz="2100" kern="1200"/>
        </a:p>
      </dsp:txBody>
      <dsp:txXfrm>
        <a:off x="0" y="2777250"/>
        <a:ext cx="5096934" cy="462790"/>
      </dsp:txXfrm>
    </dsp:sp>
    <dsp:sp modelId="{FF33B14D-0763-4720-B4DD-EEAF06127D32}">
      <dsp:nvSpPr>
        <dsp:cNvPr id="0" name=""/>
        <dsp:cNvSpPr/>
      </dsp:nvSpPr>
      <dsp:spPr>
        <a:xfrm>
          <a:off x="0" y="3240040"/>
          <a:ext cx="50969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DAF067-42E4-48EF-915D-7DCC66A38C5D}">
      <dsp:nvSpPr>
        <dsp:cNvPr id="0" name=""/>
        <dsp:cNvSpPr/>
      </dsp:nvSpPr>
      <dsp:spPr>
        <a:xfrm>
          <a:off x="0" y="3240040"/>
          <a:ext cx="5096934" cy="462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}</a:t>
          </a:r>
          <a:endParaRPr lang="en-US" sz="2100" kern="1200"/>
        </a:p>
      </dsp:txBody>
      <dsp:txXfrm>
        <a:off x="0" y="3240040"/>
        <a:ext cx="5096934" cy="462790"/>
      </dsp:txXfrm>
    </dsp:sp>
    <dsp:sp modelId="{E2DC825D-EFFB-4E90-9233-ABBF9D9763AE}">
      <dsp:nvSpPr>
        <dsp:cNvPr id="0" name=""/>
        <dsp:cNvSpPr/>
      </dsp:nvSpPr>
      <dsp:spPr>
        <a:xfrm>
          <a:off x="0" y="3702831"/>
          <a:ext cx="50969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43F0A-F81C-40EE-B9C7-401FC79BEA40}">
      <dsp:nvSpPr>
        <dsp:cNvPr id="0" name=""/>
        <dsp:cNvSpPr/>
      </dsp:nvSpPr>
      <dsp:spPr>
        <a:xfrm>
          <a:off x="0" y="3702831"/>
          <a:ext cx="5096934" cy="462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}</a:t>
          </a:r>
          <a:endParaRPr lang="en-US" sz="2100" kern="1200"/>
        </a:p>
      </dsp:txBody>
      <dsp:txXfrm>
        <a:off x="0" y="3702831"/>
        <a:ext cx="5096934" cy="462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27822-350C-40A2-ACC0-C4E9E613C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73F04-58DC-4019-9A19-8F4353B81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9D2F5-DC1B-486F-B7B0-5B9A2A7FA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CEECF-4C8E-4C20-9424-EA7F6D02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EBD23-FADB-40BE-ADDF-B7A4070BE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6E55-BA83-4EE1-AA20-0E3921AFF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54CF2-235A-424F-8F89-62DA0AEFD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B92-8A1A-44A2-BD88-0128645C0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B0976-794F-43B6-B561-921427C2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BE787-E323-494B-930A-A01FBB9B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334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10715-3C5D-4625-A82E-E3D333FF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465D31-7F2B-4DD6-98F2-E1CE0F1C3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CA53D-5270-4888-82A6-58A2C4623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4E882-D663-4848-BB1D-635AB8B64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6D152-294B-4F9B-9F1D-D54E9F55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841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495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9969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909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969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203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44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254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793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0D573-1CCA-43A6-9A69-88A53629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B4C03-A7B6-4F86-B184-6276808E2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A191E-085C-43BA-A761-57973E28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66C99-FEAB-41A8-9E63-1A1C041CA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AF83E-D814-4634-AFDC-B8309879C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1725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819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152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09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4957-0BA5-4E00-811A-68E0CBE3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202F5-A6FD-4608-B1A0-4ADEC67B4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C64F1-350C-4681-88A9-5269F87A6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6C848-A3EB-4A7F-874C-41C989C0A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EF47A-086A-474B-A229-FC92FF089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19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9BDD5-845E-4AD0-A26F-6193F3240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8EF81-BBC4-441A-B71C-14B7EAD11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EE66C-9041-41AE-A288-1FE9AF1AA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E779E-A66E-4441-9334-41498D3D8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B4CDF-322D-4358-BE11-B0A30A40F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7CA74-4F1C-4951-8118-B10FCE9D6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626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97AB-3B30-42D9-B83D-25512473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63E40-3CF9-4E28-8AA8-FFF82270C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24F9D-2C93-4D10-9B5C-CEFB87FF2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91D19-4CA9-430C-BC70-615CE3E5C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2F7144-A976-4D20-BF2F-1A8AAE54EA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A35C08-8752-4652-B7F0-F5DE3FFBA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4AB04-E83E-4BD2-A65B-72BB2B209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569EB0-EDF5-4A99-BF12-2D879D6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717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5D4E-903C-40C7-ABA2-9C3C34D48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79B523-7FC2-4D20-859D-CDFA6E5A4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1D48D-3B24-497A-A2C1-CDDBCFEA6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7160B-68E1-4EFD-9F8D-0DEC5FDE3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290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4041D3-C568-49F3-AD48-9BD210683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7783B4-336B-4A96-8A19-9C574B5C3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E7E6-265D-433E-9D8E-BA4ABBF9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345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2A604-ED70-426C-B2AE-CA46FBF91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B7F1-3D95-4D51-9FB0-CCA047D9C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46224-F2BE-45E0-9A18-884BCADDA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6FF04-1027-43E6-B747-402766FB2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3C522-4083-405D-A8DD-7AB225F26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17B88-6811-42DC-9D9F-0D04CA98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93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573A-7765-43EA-A5AB-F0D007341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8BC33F-3B4A-467D-B86E-46954E1D48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A8272-F9C2-41CD-92D3-A89D45399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45A11-C0D6-4F64-A307-46015AE9D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F385E-0703-4EC5-AC59-C07236A62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6C174-5EE7-47B6-8962-F4B3C853E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737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C2E4B6-2904-4A04-879D-C6200FDE5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7C78D-5D0A-4052-A2C4-2024516D9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04DE3-C83A-4008-8C4A-7E13B01D0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FAAB9-5CEC-491C-A5E9-8711DFC5A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C77B0-5E01-4A9C-AB1E-A0E770D9F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66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2EB9DB5C-60DE-49D1-9791-A81D1C2A3F0A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3205EFC-E7A1-4D42-9055-50B889E807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60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vintage robot">
            <a:extLst>
              <a:ext uri="{FF2B5EF4-FFF2-40B4-BE49-F238E27FC236}">
                <a16:creationId xmlns:a16="http://schemas.microsoft.com/office/drawing/2014/main" id="{945F42E9-46D5-4E87-A206-F85DD5023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132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94BA12-CCF0-42DD-89B9-BB0A864C1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IN" sz="9600" dirty="0">
                <a:solidFill>
                  <a:srgbClr val="FFFFFF"/>
                </a:solidFill>
              </a:rPr>
              <a:t>AGV</a:t>
            </a:r>
            <a:br>
              <a:rPr lang="en-IN" dirty="0">
                <a:solidFill>
                  <a:srgbClr val="FFFFFF"/>
                </a:solidFill>
              </a:rPr>
            </a:b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8F6BE-B551-40D3-B650-479FE67B1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IN" sz="5400" dirty="0">
                <a:solidFill>
                  <a:srgbClr val="FFFFFF"/>
                </a:solidFill>
              </a:rPr>
              <a:t>Rob Mop</a:t>
            </a:r>
          </a:p>
        </p:txBody>
      </p:sp>
    </p:spTree>
    <p:extLst>
      <p:ext uri="{BB962C8B-B14F-4D97-AF65-F5344CB8AC3E}">
        <p14:creationId xmlns:p14="http://schemas.microsoft.com/office/powerpoint/2010/main" val="221449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bathroom, indoor, tiled&#10;&#10;Description automatically generated">
            <a:extLst>
              <a:ext uri="{FF2B5EF4-FFF2-40B4-BE49-F238E27FC236}">
                <a16:creationId xmlns:a16="http://schemas.microsoft.com/office/drawing/2014/main" id="{0A75882B-6178-4110-9E2B-F84FD59436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29C1A-1945-4481-AE41-E146BFF7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IN" sz="3600"/>
              <a:t>Infrared sensor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363155-265D-4C16-B47D-C10539781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en-IN" sz="1800" dirty="0"/>
              <a:t>Range : 10-15 cm|</a:t>
            </a:r>
          </a:p>
          <a:p>
            <a:r>
              <a:rPr lang="en-IN" sz="1800" dirty="0"/>
              <a:t>Input supply voltage: 5V DC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00283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8F182-352E-41D5-8BD1-AC4DE2B15C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" r="22820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ECFF25F-D278-4202-B577-20D122153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9" r="27704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0037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electronics, tube&#10;&#10;Description automatically generated">
            <a:extLst>
              <a:ext uri="{FF2B5EF4-FFF2-40B4-BE49-F238E27FC236}">
                <a16:creationId xmlns:a16="http://schemas.microsoft.com/office/drawing/2014/main" id="{E0027C89-5ACF-4E1F-B40E-CFBEEFAC6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2" name="Freeform: Shape 22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458A6-AFB0-4B40-A37D-644BBB78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IN" sz="3600" dirty="0"/>
              <a:t>IMU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AA9551-2875-46D5-BDFC-79B92F6AD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en-US" sz="1800">
                <a:latin typeface="Candara" panose="020E0502030303020204" pitchFamily="34" charset="0"/>
              </a:rPr>
              <a:t>9 axis IMU </a:t>
            </a:r>
            <a:r>
              <a:rPr lang="en-IN" sz="1800">
                <a:latin typeface="Candara" panose="020E0502030303020204" pitchFamily="34" charset="0"/>
              </a:rPr>
              <a:t>measures orientation, velocity, and gravitational forces by combining Accelerometer, Gyroscope, and Magnetometer into one.</a:t>
            </a:r>
            <a:endParaRPr lang="en-US" sz="180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250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9D851-027C-4139-A6C6-57B74F484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5" t="46633" r="2816" b="11098"/>
          <a:stretch/>
        </p:blipFill>
        <p:spPr>
          <a:xfrm>
            <a:off x="1312376" y="457200"/>
            <a:ext cx="956724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85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military vehicle&#10;&#10;Description automatically generated">
            <a:extLst>
              <a:ext uri="{FF2B5EF4-FFF2-40B4-BE49-F238E27FC236}">
                <a16:creationId xmlns:a16="http://schemas.microsoft.com/office/drawing/2014/main" id="{1F532A7E-03A7-41E6-9272-06F610816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5" r="-1" b="17293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Picture 6" descr="A picture containing text, indoor, suitcase&#10;&#10;Description automatically generated">
            <a:extLst>
              <a:ext uri="{FF2B5EF4-FFF2-40B4-BE49-F238E27FC236}">
                <a16:creationId xmlns:a16="http://schemas.microsoft.com/office/drawing/2014/main" id="{7E25F968-1CCF-403F-AB8E-B872113803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" r="-1" b="34884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67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adgets on a desk">
            <a:extLst>
              <a:ext uri="{FF2B5EF4-FFF2-40B4-BE49-F238E27FC236}">
                <a16:creationId xmlns:a16="http://schemas.microsoft.com/office/drawing/2014/main" id="{1F677BE1-6B0A-4F55-8253-55DAF273B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178" b="1682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F07A6C-9680-4B40-A5A2-113FDBD12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Controllers</a:t>
            </a:r>
            <a:br>
              <a:rPr lang="en-US" sz="6000" dirty="0">
                <a:solidFill>
                  <a:srgbClr val="FFFFFF"/>
                </a:solidFill>
              </a:rPr>
            </a:br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21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9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FB6C2-2199-4B49-A99D-FFA82E8E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Raspberry pi model 4-B</a:t>
            </a:r>
          </a:p>
        </p:txBody>
      </p:sp>
      <p:cxnSp>
        <p:nvCxnSpPr>
          <p:cNvPr id="47" name="Straight Connector 41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0F51BD1F-4635-471F-AAF7-27602CDA8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 r="1" b="10771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634101-BCA6-4E8B-B9C2-EFB25CD56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01" r="2" b="13631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3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05EF5246-0EE7-4A2B-8CB9-3D8E0B65A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3" y="1930020"/>
            <a:ext cx="5853856" cy="3694494"/>
          </a:xfrm>
        </p:spPr>
      </p:pic>
      <p:pic>
        <p:nvPicPr>
          <p:cNvPr id="2050" name="Picture 2" descr="What is an Arduino? - learn.sparkfun.com">
            <a:extLst>
              <a:ext uri="{FF2B5EF4-FFF2-40B4-BE49-F238E27FC236}">
                <a16:creationId xmlns:a16="http://schemas.microsoft.com/office/drawing/2014/main" id="{3D98CC8A-5028-49B4-9732-BB2C4E835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7638" y="2166938"/>
            <a:ext cx="4746625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71C839-E2ED-4B39-84BD-4967640F3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181403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778A77A9-4FC7-446F-814E-0E1AFCBD4D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" r="24059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A32FF3-6D5D-49B7-B995-231A0553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Motor driver</a:t>
            </a:r>
            <a:br>
              <a:rPr lang="en-IN" dirty="0">
                <a:solidFill>
                  <a:srgbClr val="FFFFFF"/>
                </a:solidFill>
              </a:rPr>
            </a:b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FE5917C-59D2-4171-987E-07CF12A97A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19325"/>
            <a:ext cx="4619625" cy="39576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Motor speed control interface via UART, I2C, PPM signal and analog input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Speed control possible in both directions down to almost 1% of max. speed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Speed can be controlled using a terminal or MCU via simple UART commands </a:t>
            </a:r>
          </a:p>
        </p:txBody>
      </p:sp>
      <p:pic>
        <p:nvPicPr>
          <p:cNvPr id="5" name="Content Placeholder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D0B149B4-BA3B-4C39-81E4-2F4AC9A09E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0" r="22283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1145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4" descr="A close-up of a usb cable&#10;&#10;Description automatically generated with low confidence">
            <a:extLst>
              <a:ext uri="{FF2B5EF4-FFF2-40B4-BE49-F238E27FC236}">
                <a16:creationId xmlns:a16="http://schemas.microsoft.com/office/drawing/2014/main" id="{4D852438-9D39-4226-A08D-8ED0344AA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29780-570B-4EB4-BD1E-B1972A60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IN" sz="4000">
                <a:solidFill>
                  <a:srgbClr val="FFFFFF"/>
                </a:solidFill>
              </a:rPr>
              <a:t>Motor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A954F-8778-4376-AD13-86258C60D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rgbClr val="FFFFFF"/>
                </a:solidFill>
              </a:rPr>
              <a:t>200 RPM 12V Rhino Planetary High Precision Encoder Geared Motor with Metal Planetary Motor High Precision Encoder and Metal Gears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rgbClr val="FFFFFF"/>
                </a:solidFill>
              </a:rPr>
              <a:t>18000 RPM base motor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rgbClr val="FFFFFF"/>
                </a:solidFill>
              </a:rPr>
              <a:t>3 stage gearbox for optimum high torque operation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rgbClr val="FFFFFF"/>
                </a:solidFill>
              </a:rPr>
              <a:t>Motor rated Torque is 15kgcm along with gearbox and stall torque is 60kgcm, however it is recommended to use the motor at rated torque for optimum life and efficiency.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rgbClr val="FFFFFF"/>
                </a:solidFill>
              </a:rPr>
              <a:t>Shaft is D type with total length of 16 mm and D shape in 12 mm.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rgbClr val="FFFFFF"/>
                </a:solidFill>
              </a:rPr>
              <a:t>6mm </a:t>
            </a:r>
            <a:r>
              <a:rPr lang="en-IN" sz="1300" dirty="0" err="1">
                <a:solidFill>
                  <a:srgbClr val="FFFFFF"/>
                </a:solidFill>
              </a:rPr>
              <a:t>Dia</a:t>
            </a:r>
            <a:r>
              <a:rPr lang="en-IN" sz="1300" dirty="0">
                <a:solidFill>
                  <a:srgbClr val="FFFFFF"/>
                </a:solidFill>
              </a:rPr>
              <a:t> shaft with M3 thread hole for tight mounting.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rgbClr val="FFFFFF"/>
                </a:solidFill>
              </a:rPr>
              <a:t>Shaft can be coupled using CNC coupling 6 mm or using fixed coupling as per requirement.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rgbClr val="FFFFFF"/>
                </a:solidFill>
              </a:rPr>
              <a:t>Back shaft length is 9 mm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rgbClr val="FFFFFF"/>
                </a:solidFill>
              </a:rPr>
              <a:t>Gearbox diameter is 32 mm.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rgbClr val="FFFFFF"/>
                </a:solidFill>
              </a:rPr>
              <a:t>Motor Diameter 28.5 mm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rgbClr val="FFFFFF"/>
                </a:solidFill>
              </a:rPr>
              <a:t>Length 81.5 mm without shaft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rgbClr val="FFFFFF"/>
                </a:solidFill>
              </a:rPr>
              <a:t>300gm weight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300" dirty="0">
                <a:solidFill>
                  <a:srgbClr val="FFFFFF"/>
                </a:solidFill>
              </a:rPr>
              <a:t>No-load current : 800 mA, Load current : </a:t>
            </a:r>
            <a:r>
              <a:rPr lang="en-IN" sz="1300" dirty="0" err="1">
                <a:solidFill>
                  <a:srgbClr val="FFFFFF"/>
                </a:solidFill>
              </a:rPr>
              <a:t>upto</a:t>
            </a:r>
            <a:r>
              <a:rPr lang="en-IN" sz="1300" dirty="0">
                <a:solidFill>
                  <a:srgbClr val="FFFFFF"/>
                </a:solidFill>
              </a:rPr>
              <a:t> 7.5 A(Max)</a:t>
            </a:r>
          </a:p>
          <a:p>
            <a:endParaRPr lang="en-IN" sz="1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38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E3AE7-8D12-401C-A611-D8BC230BF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sz="2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Automatic guided vehicle (AGV</a:t>
            </a:r>
            <a:r>
              <a:rPr lang="en-IN" sz="1200" dirty="0">
                <a:solidFill>
                  <a:srgbClr val="BDC1C6"/>
                </a:solidFill>
                <a:latin typeface="arial" panose="020B0604020202020204" pitchFamily="34" charset="0"/>
              </a:rPr>
              <a:t>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FBA8908-5F78-48C0-A709-40A835A30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4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3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7CD361F5-9662-47FF-BCC8-4EAC2F255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3CE95-C56F-465C-80F9-958D2C1B2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IN" sz="3600"/>
              <a:t>Encoder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83DF9AA-5625-4394-8EC6-8A4D3BB4C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086832"/>
            <a:ext cx="4766331" cy="3168053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500" dirty="0"/>
              <a:t>Counts per revolution (CPR) :1,33,600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dirty="0"/>
              <a:t>Red: </a:t>
            </a:r>
            <a:r>
              <a:rPr lang="en-IN" sz="1500" dirty="0" err="1"/>
              <a:t>EncB</a:t>
            </a:r>
            <a:endParaRPr lang="en-IN" sz="15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500" dirty="0"/>
              <a:t>Orange: </a:t>
            </a:r>
            <a:r>
              <a:rPr lang="en-IN" sz="1500" dirty="0" err="1"/>
              <a:t>EncA</a:t>
            </a:r>
            <a:endParaRPr lang="en-IN" sz="15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500" dirty="0"/>
              <a:t>Yellow: Motor-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dirty="0"/>
              <a:t>Green: Motor+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dirty="0"/>
              <a:t>Brown : </a:t>
            </a:r>
            <a:r>
              <a:rPr lang="en-IN" sz="1500" dirty="0" err="1"/>
              <a:t>Vcc</a:t>
            </a:r>
            <a:r>
              <a:rPr lang="en-IN" sz="1500" dirty="0"/>
              <a:t> +5 V DC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dirty="0"/>
              <a:t>Black : Gnd. *This is to be kept isolated from Motor Ground.</a:t>
            </a:r>
          </a:p>
        </p:txBody>
      </p:sp>
    </p:spTree>
    <p:extLst>
      <p:ext uri="{BB962C8B-B14F-4D97-AF65-F5344CB8AC3E}">
        <p14:creationId xmlns:p14="http://schemas.microsoft.com/office/powerpoint/2010/main" val="3562663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ube, miller&#10;&#10;Description automatically generated">
            <a:extLst>
              <a:ext uri="{FF2B5EF4-FFF2-40B4-BE49-F238E27FC236}">
                <a16:creationId xmlns:a16="http://schemas.microsoft.com/office/drawing/2014/main" id="{3D31F233-9723-4095-9844-68DF6ECFD7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miller&#10;&#10;Description automatically generated">
            <a:extLst>
              <a:ext uri="{FF2B5EF4-FFF2-40B4-BE49-F238E27FC236}">
                <a16:creationId xmlns:a16="http://schemas.microsoft.com/office/drawing/2014/main" id="{B87E6B84-60F2-426C-B8DC-BEBB71FEF2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3" r="33876" b="1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96212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metalware, ground, cup, gear&#10;&#10;Description automatically generated">
            <a:extLst>
              <a:ext uri="{FF2B5EF4-FFF2-40B4-BE49-F238E27FC236}">
                <a16:creationId xmlns:a16="http://schemas.microsoft.com/office/drawing/2014/main" id="{DD93FD31-DFBF-4827-A2AD-5DE152C88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1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4393A-968F-48F3-B570-C8363CC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Encoder check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B9681-9914-4123-83E4-53426CCDC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600" dirty="0">
                <a:latin typeface="Abadi Extra Light" panose="020B0604020202020204" pitchFamily="34" charset="0"/>
              </a:rPr>
              <a:t>Need to observe the encoder data when motor spins..</a:t>
            </a:r>
          </a:p>
          <a:p>
            <a:endParaRPr lang="en-IN" sz="2600" dirty="0"/>
          </a:p>
          <a:p>
            <a:r>
              <a:rPr lang="en-IN" sz="2600" dirty="0"/>
              <a:t>In </a:t>
            </a:r>
            <a:r>
              <a:rPr lang="en-IN" sz="2600" dirty="0" err="1"/>
              <a:t>psrt.ino</a:t>
            </a:r>
            <a:r>
              <a:rPr lang="en-IN" sz="2600" dirty="0"/>
              <a:t> the program is not reliable as the data keeps toggling from 0-32600- -32600-0 .</a:t>
            </a:r>
          </a:p>
          <a:p>
            <a:r>
              <a:rPr lang="en-IN" sz="2600" dirty="0"/>
              <a:t>so the problem is with volatile int as the encoder value is very large , so debugged by using volatile long.</a:t>
            </a:r>
          </a:p>
          <a:p>
            <a:r>
              <a:rPr lang="en-IN" sz="2600" dirty="0"/>
              <a:t>Along with it the atomic block library is also not giving result as expected , so removed it.</a:t>
            </a:r>
          </a:p>
          <a:p>
            <a:endParaRPr lang="en-IN" sz="2600" dirty="0"/>
          </a:p>
          <a:p>
            <a:r>
              <a:rPr lang="en-IN" sz="2600" dirty="0"/>
              <a:t>Hence the final code is written in </a:t>
            </a:r>
            <a:r>
              <a:rPr lang="en-IN" sz="2600" dirty="0" err="1"/>
              <a:t>WATE.ino</a:t>
            </a:r>
            <a:r>
              <a:rPr lang="en-IN" sz="2600" dirty="0"/>
              <a:t>  .</a:t>
            </a:r>
          </a:p>
        </p:txBody>
      </p:sp>
    </p:spTree>
    <p:extLst>
      <p:ext uri="{BB962C8B-B14F-4D97-AF65-F5344CB8AC3E}">
        <p14:creationId xmlns:p14="http://schemas.microsoft.com/office/powerpoint/2010/main" val="2591564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D8AE04-49BA-452E-B85C-5383BB64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225" y="209550"/>
            <a:ext cx="8439150" cy="700088"/>
          </a:xfrm>
        </p:spPr>
        <p:txBody>
          <a:bodyPr>
            <a:normAutofit fontScale="90000"/>
          </a:bodyPr>
          <a:lstStyle/>
          <a:p>
            <a:r>
              <a:rPr lang="en-IN" dirty="0" err="1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psrt.ino</a:t>
            </a:r>
            <a:endParaRPr lang="en-IN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E53D28F7-5F9C-4E3D-815A-1FE9CEC6FA23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80975" y="1035050"/>
          <a:ext cx="5762625" cy="538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1AA7F4-501B-47EA-BDE7-0D3FDF403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8167" y="248719"/>
            <a:ext cx="5762625" cy="5822950"/>
          </a:xfrm>
        </p:spPr>
        <p:txBody>
          <a:bodyPr>
            <a:noAutofit/>
          </a:bodyPr>
          <a:lstStyle/>
          <a:p>
            <a:r>
              <a:rPr lang="en-IN" sz="1200" dirty="0">
                <a:solidFill>
                  <a:srgbClr val="FF0000"/>
                </a:solidFill>
              </a:rPr>
              <a:t>void loop() {</a:t>
            </a:r>
          </a:p>
          <a:p>
            <a:r>
              <a:rPr lang="en-IN" sz="1200" dirty="0"/>
              <a:t>  // Read the position in an atomic block to avoid a potential</a:t>
            </a:r>
          </a:p>
          <a:p>
            <a:r>
              <a:rPr lang="en-IN" sz="1200" dirty="0"/>
              <a:t>  // misread if the interrupt coincides with this code running</a:t>
            </a:r>
          </a:p>
          <a:p>
            <a:r>
              <a:rPr lang="en-IN" sz="1200" dirty="0"/>
              <a:t>  // see: https://www.arduino.cc/reference/en/language/variables/variable-scope-qualifiers/volatile/</a:t>
            </a:r>
          </a:p>
          <a:p>
            <a:r>
              <a:rPr lang="en-IN" sz="1200" dirty="0"/>
              <a:t>  int </a:t>
            </a:r>
            <a:r>
              <a:rPr lang="en-IN" sz="1200" dirty="0" err="1"/>
              <a:t>pos</a:t>
            </a:r>
            <a:r>
              <a:rPr lang="en-IN" sz="1200" dirty="0"/>
              <a:t> = 0; </a:t>
            </a:r>
          </a:p>
          <a:p>
            <a:r>
              <a:rPr lang="en-IN" sz="1200" dirty="0"/>
              <a:t>  ATOMIC_BLOCK(ATOMIC_RESTORESTATE) {</a:t>
            </a:r>
          </a:p>
          <a:p>
            <a:r>
              <a:rPr lang="en-IN" sz="1200" dirty="0"/>
              <a:t>    </a:t>
            </a:r>
            <a:r>
              <a:rPr lang="en-IN" sz="1200" dirty="0" err="1"/>
              <a:t>pos</a:t>
            </a:r>
            <a:r>
              <a:rPr lang="en-IN" sz="1200" dirty="0"/>
              <a:t> = </a:t>
            </a:r>
            <a:r>
              <a:rPr lang="en-IN" sz="1200" dirty="0" err="1"/>
              <a:t>posi</a:t>
            </a:r>
            <a:r>
              <a:rPr lang="en-IN" sz="1200" dirty="0"/>
              <a:t>;</a:t>
            </a:r>
          </a:p>
          <a:p>
            <a:r>
              <a:rPr lang="en-IN" sz="1200" dirty="0"/>
              <a:t>  }</a:t>
            </a:r>
          </a:p>
          <a:p>
            <a:r>
              <a:rPr lang="en-IN" sz="1200" dirty="0" err="1"/>
              <a:t>Serial.println</a:t>
            </a:r>
            <a:r>
              <a:rPr lang="en-IN" sz="1200" dirty="0"/>
              <a:t>(</a:t>
            </a:r>
            <a:r>
              <a:rPr lang="en-IN" sz="1200" dirty="0" err="1"/>
              <a:t>pos</a:t>
            </a:r>
            <a:r>
              <a:rPr lang="en-IN" sz="1200" dirty="0"/>
              <a:t>);</a:t>
            </a:r>
          </a:p>
          <a:p>
            <a:r>
              <a:rPr lang="en-IN" sz="1200" dirty="0"/>
              <a:t>}</a:t>
            </a:r>
          </a:p>
          <a:p>
            <a:r>
              <a:rPr lang="en-IN" sz="1200" dirty="0">
                <a:solidFill>
                  <a:srgbClr val="FF0000"/>
                </a:solidFill>
              </a:rPr>
              <a:t>void </a:t>
            </a:r>
            <a:r>
              <a:rPr lang="en-IN" sz="1200" dirty="0" err="1">
                <a:solidFill>
                  <a:srgbClr val="FF0000"/>
                </a:solidFill>
              </a:rPr>
              <a:t>readEncoder</a:t>
            </a:r>
            <a:r>
              <a:rPr lang="en-IN" sz="1200" dirty="0">
                <a:solidFill>
                  <a:srgbClr val="FF0000"/>
                </a:solidFill>
              </a:rPr>
              <a:t>(){</a:t>
            </a:r>
          </a:p>
          <a:p>
            <a:r>
              <a:rPr lang="en-IN" sz="1200" dirty="0"/>
              <a:t>  int b = </a:t>
            </a:r>
            <a:r>
              <a:rPr lang="en-IN" sz="1200" dirty="0" err="1"/>
              <a:t>digitalRead</a:t>
            </a:r>
            <a:r>
              <a:rPr lang="en-IN" sz="1200" dirty="0"/>
              <a:t>(ENCB);</a:t>
            </a:r>
          </a:p>
          <a:p>
            <a:r>
              <a:rPr lang="en-IN" sz="1200" dirty="0"/>
              <a:t>  if(b &gt; 0){</a:t>
            </a:r>
          </a:p>
          <a:p>
            <a:r>
              <a:rPr lang="en-IN" sz="1200" dirty="0"/>
              <a:t>    </a:t>
            </a:r>
            <a:r>
              <a:rPr lang="en-IN" sz="1200" dirty="0" err="1"/>
              <a:t>posi</a:t>
            </a:r>
            <a:r>
              <a:rPr lang="en-IN" sz="1200" dirty="0"/>
              <a:t>=posi+100;</a:t>
            </a:r>
          </a:p>
          <a:p>
            <a:r>
              <a:rPr lang="en-IN" sz="1200" dirty="0"/>
              <a:t>  }</a:t>
            </a:r>
          </a:p>
          <a:p>
            <a:r>
              <a:rPr lang="en-IN" sz="1200" dirty="0"/>
              <a:t>  else{</a:t>
            </a:r>
          </a:p>
          <a:p>
            <a:r>
              <a:rPr lang="en-IN" sz="1200" dirty="0"/>
              <a:t>   </a:t>
            </a:r>
            <a:r>
              <a:rPr lang="en-IN" sz="1200" dirty="0" err="1"/>
              <a:t>posi</a:t>
            </a:r>
            <a:r>
              <a:rPr lang="en-IN" sz="1200" dirty="0"/>
              <a:t>= posi-100;</a:t>
            </a:r>
          </a:p>
          <a:p>
            <a:r>
              <a:rPr lang="en-IN" sz="1200" dirty="0"/>
              <a:t>  }</a:t>
            </a:r>
          </a:p>
          <a:p>
            <a:r>
              <a:rPr lang="en-IN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2896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9CEB2-82DC-400E-8787-CE314199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WATE.ino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65F1-E767-4AA1-B549-A61AFFE73E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73653" y="452672"/>
            <a:ext cx="3865824" cy="5884753"/>
          </a:xfrm>
        </p:spPr>
        <p:txBody>
          <a:bodyPr>
            <a:normAutofit/>
          </a:bodyPr>
          <a:lstStyle/>
          <a:p>
            <a:r>
              <a:rPr lang="en-IN" sz="1700" dirty="0" err="1"/>
              <a:t>const</a:t>
            </a:r>
            <a:r>
              <a:rPr lang="en-IN" sz="1700" dirty="0"/>
              <a:t> int A=3;</a:t>
            </a:r>
          </a:p>
          <a:p>
            <a:r>
              <a:rPr lang="en-IN" sz="1700" dirty="0" err="1"/>
              <a:t>const</a:t>
            </a:r>
            <a:r>
              <a:rPr lang="en-IN" sz="1700" dirty="0"/>
              <a:t> int B=8;</a:t>
            </a:r>
          </a:p>
          <a:p>
            <a:r>
              <a:rPr lang="en-IN" sz="1700" dirty="0"/>
              <a:t>volatile long tick =0; //this where the error is present //unsigned</a:t>
            </a:r>
          </a:p>
          <a:p>
            <a:r>
              <a:rPr lang="en-IN" sz="1700" dirty="0">
                <a:solidFill>
                  <a:srgbClr val="C00000"/>
                </a:solidFill>
              </a:rPr>
              <a:t> void setup(){</a:t>
            </a:r>
          </a:p>
          <a:p>
            <a:r>
              <a:rPr lang="en-IN" sz="1700" dirty="0"/>
              <a:t>  </a:t>
            </a:r>
            <a:r>
              <a:rPr lang="en-IN" sz="1700" dirty="0" err="1"/>
              <a:t>Serial.begin</a:t>
            </a:r>
            <a:r>
              <a:rPr lang="en-IN" sz="1700" dirty="0"/>
              <a:t>(115200);</a:t>
            </a:r>
          </a:p>
          <a:p>
            <a:r>
              <a:rPr lang="en-IN" sz="1700" dirty="0"/>
              <a:t>  </a:t>
            </a:r>
            <a:r>
              <a:rPr lang="en-IN" sz="1700" dirty="0" err="1"/>
              <a:t>pinMode</a:t>
            </a:r>
            <a:r>
              <a:rPr lang="en-IN" sz="1700" dirty="0"/>
              <a:t>(A,INPUT_PULLUP);</a:t>
            </a:r>
          </a:p>
          <a:p>
            <a:r>
              <a:rPr lang="en-IN" sz="1700" dirty="0"/>
              <a:t>  </a:t>
            </a:r>
            <a:r>
              <a:rPr lang="en-IN" sz="1700" dirty="0" err="1"/>
              <a:t>pinMode</a:t>
            </a:r>
            <a:r>
              <a:rPr lang="en-IN" sz="1700" dirty="0"/>
              <a:t>(B,INPUT);</a:t>
            </a:r>
          </a:p>
          <a:p>
            <a:r>
              <a:rPr lang="en-IN" sz="1700" dirty="0"/>
              <a:t>  </a:t>
            </a:r>
            <a:r>
              <a:rPr lang="en-IN" sz="1700" dirty="0" err="1"/>
              <a:t>attachInterrupt</a:t>
            </a:r>
            <a:r>
              <a:rPr lang="en-IN" sz="1700" dirty="0"/>
              <a:t>(</a:t>
            </a:r>
            <a:r>
              <a:rPr lang="en-IN" sz="1700" dirty="0" err="1"/>
              <a:t>digitalPinToInterrupt</a:t>
            </a:r>
            <a:r>
              <a:rPr lang="en-IN" sz="1700" dirty="0"/>
              <a:t>(A),</a:t>
            </a:r>
            <a:r>
              <a:rPr lang="en-IN" sz="1700" dirty="0" err="1"/>
              <a:t>Funct,RISING</a:t>
            </a:r>
            <a:r>
              <a:rPr lang="en-IN" sz="1700" dirty="0"/>
              <a:t>);</a:t>
            </a:r>
          </a:p>
          <a:p>
            <a:r>
              <a:rPr lang="en-IN" sz="1700" dirty="0"/>
              <a:t>  </a:t>
            </a:r>
          </a:p>
          <a:p>
            <a:r>
              <a:rPr lang="en-IN" sz="1700" dirty="0"/>
              <a:t>}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F41E9-CD38-4F26-BFD8-383029FCB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0266" y="642796"/>
            <a:ext cx="3429039" cy="5133537"/>
          </a:xfrm>
        </p:spPr>
        <p:txBody>
          <a:bodyPr>
            <a:normAutofit/>
          </a:bodyPr>
          <a:lstStyle/>
          <a:p>
            <a:r>
              <a:rPr lang="en-IN" sz="1400" dirty="0">
                <a:solidFill>
                  <a:srgbClr val="C00000"/>
                </a:solidFill>
              </a:rPr>
              <a:t>void loop(){</a:t>
            </a:r>
          </a:p>
          <a:p>
            <a:r>
              <a:rPr lang="en-IN" sz="1400" dirty="0"/>
              <a:t>  </a:t>
            </a:r>
            <a:r>
              <a:rPr lang="en-IN" sz="1400" dirty="0" err="1"/>
              <a:t>Serial.println</a:t>
            </a:r>
            <a:r>
              <a:rPr lang="en-IN" sz="1400" dirty="0"/>
              <a:t>(tick);</a:t>
            </a:r>
          </a:p>
          <a:p>
            <a:r>
              <a:rPr lang="en-IN" sz="1400" dirty="0"/>
              <a:t>  }</a:t>
            </a:r>
          </a:p>
          <a:p>
            <a:endParaRPr lang="en-IN" sz="1400" dirty="0"/>
          </a:p>
          <a:p>
            <a:r>
              <a:rPr lang="en-IN" sz="1400" dirty="0">
                <a:solidFill>
                  <a:srgbClr val="C00000"/>
                </a:solidFill>
              </a:rPr>
              <a:t>void </a:t>
            </a:r>
            <a:r>
              <a:rPr lang="en-IN" sz="1400" dirty="0" err="1">
                <a:solidFill>
                  <a:srgbClr val="C00000"/>
                </a:solidFill>
              </a:rPr>
              <a:t>Funct</a:t>
            </a:r>
            <a:r>
              <a:rPr lang="en-IN" sz="1400" dirty="0">
                <a:solidFill>
                  <a:srgbClr val="C00000"/>
                </a:solidFill>
              </a:rPr>
              <a:t>(){</a:t>
            </a:r>
          </a:p>
          <a:p>
            <a:r>
              <a:rPr lang="en-IN" sz="1400" dirty="0"/>
              <a:t> int b = </a:t>
            </a:r>
            <a:r>
              <a:rPr lang="en-IN" sz="1400" dirty="0" err="1"/>
              <a:t>digitalRead</a:t>
            </a:r>
            <a:r>
              <a:rPr lang="en-IN" sz="1400" dirty="0"/>
              <a:t>(B);</a:t>
            </a:r>
          </a:p>
          <a:p>
            <a:r>
              <a:rPr lang="en-IN" sz="1400" dirty="0"/>
              <a:t>  if(b== 1){</a:t>
            </a:r>
          </a:p>
          <a:p>
            <a:r>
              <a:rPr lang="en-IN" sz="1400" dirty="0"/>
              <a:t>    tick =tick+100;</a:t>
            </a:r>
          </a:p>
          <a:p>
            <a:r>
              <a:rPr lang="en-IN" sz="1400" dirty="0"/>
              <a:t>      }</a:t>
            </a:r>
          </a:p>
          <a:p>
            <a:r>
              <a:rPr lang="en-IN" sz="1400" dirty="0"/>
              <a:t>  else if(b==0){</a:t>
            </a:r>
          </a:p>
          <a:p>
            <a:r>
              <a:rPr lang="en-IN" sz="1400" dirty="0"/>
              <a:t>   tick=tick-100;</a:t>
            </a:r>
          </a:p>
          <a:p>
            <a:r>
              <a:rPr lang="en-IN" sz="1400" dirty="0"/>
              <a:t>   </a:t>
            </a:r>
          </a:p>
          <a:p>
            <a:r>
              <a:rPr lang="en-IN" sz="1400" dirty="0"/>
              <a:t>  }</a:t>
            </a:r>
          </a:p>
          <a:p>
            <a:endParaRPr lang="en-IN" sz="1400" dirty="0"/>
          </a:p>
          <a:p>
            <a:r>
              <a:rPr lang="en-IN" sz="1400" dirty="0"/>
              <a:t>}</a:t>
            </a:r>
          </a:p>
          <a:p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454895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DF16D-9B06-4010-8A8C-B78DF7AA1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Motor test with Arduino</a:t>
            </a:r>
          </a:p>
        </p:txBody>
      </p:sp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D546787-9865-43E1-AAE4-49FDE470A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18" y="908342"/>
            <a:ext cx="4974088" cy="546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3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C8C17-016B-4F37-A0D3-05B0464EC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9" y="357869"/>
            <a:ext cx="5457371" cy="585560"/>
          </a:xfrm>
        </p:spPr>
        <p:txBody>
          <a:bodyPr>
            <a:noAutofit/>
          </a:bodyPr>
          <a:lstStyle/>
          <a:p>
            <a:r>
              <a:rPr lang="en-IN" sz="2800" dirty="0">
                <a:latin typeface="Aharoni" panose="02010803020104030203" pitchFamily="2" charset="-79"/>
                <a:cs typeface="Aharoni" panose="02010803020104030203" pitchFamily="2" charset="-79"/>
              </a:rPr>
              <a:t>Motor control with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ACE71-37E3-4AE1-92C5-0842E4076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715" y="1186996"/>
            <a:ext cx="5627555" cy="4909004"/>
          </a:xfrm>
        </p:spPr>
        <p:txBody>
          <a:bodyPr>
            <a:normAutofit fontScale="25000" lnSpcReduction="20000"/>
          </a:bodyPr>
          <a:lstStyle/>
          <a:p>
            <a:r>
              <a:rPr lang="en-IN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//--------------------------+++++++++++++++++++++++++++++++++++++++++--</a:t>
            </a:r>
          </a:p>
          <a:p>
            <a:r>
              <a:rPr lang="en-IN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#define CHANNEL_NUMBER 1 //set the number of channel</a:t>
            </a:r>
          </a:p>
          <a:p>
            <a:r>
              <a:rPr lang="en-IN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#define CHANNEL_DEFAULT_VALUE 1500 //set the default value</a:t>
            </a:r>
          </a:p>
          <a:p>
            <a:r>
              <a:rPr lang="en-IN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#define FRAME_LENGTH 4800 //set the PPM frame length in microseconds (1ms = 1000µs)</a:t>
            </a:r>
          </a:p>
          <a:p>
            <a:r>
              <a:rPr lang="en-IN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#define PULSE_LENGTH 1660 //set the pulse length in microseconds (The PPM signal pulse width must range from 600us to 2.4ms. The motor speed will be zero at PPM pulse width of 1.51ms)</a:t>
            </a:r>
          </a:p>
          <a:p>
            <a:r>
              <a:rPr lang="en-IN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#define </a:t>
            </a:r>
            <a:r>
              <a:rPr lang="en-IN" sz="4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onState</a:t>
            </a:r>
            <a:r>
              <a:rPr lang="en-IN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1  //set polarity of the pulses: 1 is positive, 0 is negative</a:t>
            </a:r>
          </a:p>
          <a:p>
            <a:r>
              <a:rPr lang="en-IN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#define </a:t>
            </a:r>
            <a:r>
              <a:rPr lang="en-IN" sz="4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sigPin</a:t>
            </a:r>
            <a:r>
              <a:rPr lang="en-IN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9  //set PPM signal output pin on the </a:t>
            </a:r>
            <a:r>
              <a:rPr lang="en-IN" sz="4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arduino</a:t>
            </a:r>
            <a:endParaRPr lang="en-IN" sz="4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ppm[CHANNEL_NUMBER];</a:t>
            </a:r>
          </a:p>
          <a:p>
            <a:r>
              <a:rPr lang="en-IN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//--------------------------+++++++++++++++++++++++++++++++++++++++++--</a:t>
            </a:r>
          </a:p>
          <a:p>
            <a:r>
              <a:rPr lang="en-IN" sz="4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const</a:t>
            </a:r>
            <a:r>
              <a:rPr lang="en-IN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int A=3;</a:t>
            </a:r>
          </a:p>
          <a:p>
            <a:r>
              <a:rPr lang="en-IN" sz="4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const</a:t>
            </a:r>
            <a:r>
              <a:rPr lang="en-IN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int B=8;</a:t>
            </a:r>
          </a:p>
          <a:p>
            <a:r>
              <a:rPr lang="en-IN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volatile long tick =0;// specify </a:t>
            </a:r>
            <a:r>
              <a:rPr lang="en-IN" sz="4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posi</a:t>
            </a:r>
            <a:r>
              <a:rPr lang="en-IN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as volatile: https://www.arduino.cc/reference/en/language/variables/variable-scope-qualifiers/volatile/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4557C-774E-4AC6-950E-A646A2BA0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4876" y="270352"/>
            <a:ext cx="5269117" cy="5825648"/>
          </a:xfrm>
        </p:spPr>
        <p:txBody>
          <a:bodyPr>
            <a:normAutofit fontScale="25000" lnSpcReduction="20000"/>
          </a:bodyPr>
          <a:lstStyle/>
          <a:p>
            <a:r>
              <a:rPr lang="en-IN" sz="4300" dirty="0">
                <a:solidFill>
                  <a:srgbClr val="FF0000"/>
                </a:solidFill>
              </a:rPr>
              <a:t> void setup(){  </a:t>
            </a:r>
          </a:p>
          <a:p>
            <a:r>
              <a:rPr lang="en-IN" sz="4300" dirty="0"/>
              <a:t>  </a:t>
            </a:r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//</a:t>
            </a:r>
            <a:r>
              <a:rPr lang="en-IN" sz="4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initiallize</a:t>
            </a:r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default ppm values</a:t>
            </a:r>
          </a:p>
          <a:p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for(int </a:t>
            </a:r>
            <a:r>
              <a:rPr lang="en-IN" sz="4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=0; </a:t>
            </a:r>
            <a:r>
              <a:rPr lang="en-IN" sz="4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&lt;CHANNEL_NUMBER; </a:t>
            </a:r>
            <a:r>
              <a:rPr lang="en-IN" sz="4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++){</a:t>
            </a:r>
          </a:p>
          <a:p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ppm[</a:t>
            </a:r>
            <a:r>
              <a:rPr lang="en-IN" sz="4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]= CHANNEL_DEFAULT_VALUE;</a:t>
            </a:r>
          </a:p>
          <a:p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}</a:t>
            </a:r>
          </a:p>
          <a:p>
            <a:r>
              <a:rPr lang="en-IN" sz="4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pinMode</a:t>
            </a:r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IN" sz="4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sigPin</a:t>
            </a:r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OUTPUT);</a:t>
            </a:r>
          </a:p>
          <a:p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en-IN" sz="4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digitalWrite</a:t>
            </a:r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IN" sz="4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sigPin</a:t>
            </a:r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!</a:t>
            </a:r>
            <a:r>
              <a:rPr lang="en-IN" sz="4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onState</a:t>
            </a:r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);  //set the PPM signal pin to the default state (off)</a:t>
            </a:r>
          </a:p>
          <a:p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</a:p>
          <a:p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cli();</a:t>
            </a:r>
          </a:p>
          <a:p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TCCR1A = 0; // set entire TCCR1 register to 0</a:t>
            </a:r>
          </a:p>
          <a:p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TCCR1B = 0;</a:t>
            </a:r>
          </a:p>
          <a:p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OCR1A = 100;  // compare match register, change this</a:t>
            </a:r>
          </a:p>
          <a:p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TCCR1B |= (1 &lt;&lt; WGM12);  // turn on CTC mode</a:t>
            </a:r>
          </a:p>
          <a:p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TCCR1B |= (1 &lt;&lt; CS11);  // 8 </a:t>
            </a:r>
            <a:r>
              <a:rPr lang="en-IN" sz="4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prescaler</a:t>
            </a:r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0,5 microseconds at 16mhz</a:t>
            </a:r>
          </a:p>
          <a:p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TIMSK1 |= (1 &lt;&lt; OCIE1A); // enable timer compare interrupt</a:t>
            </a:r>
          </a:p>
          <a:p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sei();</a:t>
            </a:r>
          </a:p>
          <a:p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//--------------------------+++++++++++++++++++++++++++++++++++++++++-----------------------------</a:t>
            </a:r>
          </a:p>
          <a:p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</a:t>
            </a:r>
            <a:r>
              <a:rPr lang="en-IN" sz="4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Serial.begin</a:t>
            </a:r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(115200);</a:t>
            </a:r>
          </a:p>
          <a:p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en-IN" sz="4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pinMode</a:t>
            </a:r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(A,INPUT_PULLUP);</a:t>
            </a:r>
          </a:p>
          <a:p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en-IN" sz="4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pinMode</a:t>
            </a:r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(B,INPUT_PULLUP);</a:t>
            </a:r>
          </a:p>
          <a:p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en-IN" sz="4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attachInterrupt</a:t>
            </a:r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IN" sz="4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digitalPinToInterrupt</a:t>
            </a:r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(A),</a:t>
            </a:r>
            <a:r>
              <a:rPr lang="en-IN" sz="43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Funct,RISING</a:t>
            </a:r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);</a:t>
            </a:r>
          </a:p>
          <a:p>
            <a:r>
              <a:rPr lang="en-IN" sz="4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4502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C9414FDD-7810-4CC3-AC71-950F3E7BE663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57955" y="349909"/>
          <a:ext cx="5181600" cy="5969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FA8E0D-AA71-4452-92D3-6CB88D149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3970" y="150733"/>
            <a:ext cx="5181600" cy="6784221"/>
          </a:xfrm>
        </p:spPr>
        <p:txBody>
          <a:bodyPr>
            <a:normAutofit fontScale="25000" lnSpcReduction="20000"/>
          </a:bodyPr>
          <a:lstStyle/>
          <a:p>
            <a:r>
              <a:rPr lang="en-IN" sz="5600" dirty="0"/>
              <a:t>if(</a:t>
            </a:r>
            <a:r>
              <a:rPr lang="en-IN" sz="5600" dirty="0" err="1"/>
              <a:t>cur_chan_numb</a:t>
            </a:r>
            <a:r>
              <a:rPr lang="en-IN" sz="5600" dirty="0"/>
              <a:t> &gt;= CHANNEL_NUMBER){</a:t>
            </a:r>
          </a:p>
          <a:p>
            <a:r>
              <a:rPr lang="en-IN" sz="5600" dirty="0"/>
              <a:t>      </a:t>
            </a:r>
            <a:r>
              <a:rPr lang="en-IN" sz="5600" dirty="0" err="1"/>
              <a:t>cur_chan_numb</a:t>
            </a:r>
            <a:r>
              <a:rPr lang="en-IN" sz="5600" dirty="0"/>
              <a:t> = 0;</a:t>
            </a:r>
          </a:p>
          <a:p>
            <a:r>
              <a:rPr lang="en-IN" sz="5600" dirty="0"/>
              <a:t>      </a:t>
            </a:r>
            <a:r>
              <a:rPr lang="en-IN" sz="5600" dirty="0" err="1"/>
              <a:t>calc_rest</a:t>
            </a:r>
            <a:r>
              <a:rPr lang="en-IN" sz="5600" dirty="0"/>
              <a:t> = </a:t>
            </a:r>
            <a:r>
              <a:rPr lang="en-IN" sz="5600" dirty="0" err="1"/>
              <a:t>calc_rest</a:t>
            </a:r>
            <a:r>
              <a:rPr lang="en-IN" sz="5600" dirty="0"/>
              <a:t> + PULSE_LENGTH; </a:t>
            </a:r>
          </a:p>
          <a:p>
            <a:r>
              <a:rPr lang="en-IN" sz="5600" dirty="0"/>
              <a:t>      OCR1A = (FRAME_LENGTH - </a:t>
            </a:r>
            <a:r>
              <a:rPr lang="en-IN" sz="5600" dirty="0" err="1"/>
              <a:t>calc_rest</a:t>
            </a:r>
            <a:r>
              <a:rPr lang="en-IN" sz="5600" dirty="0"/>
              <a:t>) * 2;</a:t>
            </a:r>
          </a:p>
          <a:p>
            <a:r>
              <a:rPr lang="en-IN" sz="5600" dirty="0"/>
              <a:t>      </a:t>
            </a:r>
            <a:r>
              <a:rPr lang="en-IN" sz="5600" dirty="0" err="1"/>
              <a:t>calc_rest</a:t>
            </a:r>
            <a:r>
              <a:rPr lang="en-IN" sz="5600" dirty="0"/>
              <a:t> = 0;</a:t>
            </a:r>
          </a:p>
          <a:p>
            <a:r>
              <a:rPr lang="en-IN" sz="5600" dirty="0"/>
              <a:t>    }</a:t>
            </a:r>
          </a:p>
          <a:p>
            <a:r>
              <a:rPr lang="en-IN" sz="5600" dirty="0"/>
              <a:t>    else{</a:t>
            </a:r>
          </a:p>
          <a:p>
            <a:r>
              <a:rPr lang="en-IN" sz="5600" dirty="0"/>
              <a:t>      OCR1A = (ppm[</a:t>
            </a:r>
            <a:r>
              <a:rPr lang="en-IN" sz="5600" dirty="0" err="1"/>
              <a:t>cur_chan_numb</a:t>
            </a:r>
            <a:r>
              <a:rPr lang="en-IN" sz="5600" dirty="0"/>
              <a:t>] - PULSE_LENGTH) * 2;</a:t>
            </a:r>
          </a:p>
          <a:p>
            <a:r>
              <a:rPr lang="en-IN" sz="5600" dirty="0"/>
              <a:t>      </a:t>
            </a:r>
            <a:r>
              <a:rPr lang="en-IN" sz="5600" dirty="0" err="1"/>
              <a:t>calc_rest</a:t>
            </a:r>
            <a:r>
              <a:rPr lang="en-IN" sz="5600" dirty="0"/>
              <a:t> = </a:t>
            </a:r>
            <a:r>
              <a:rPr lang="en-IN" sz="5600" dirty="0" err="1"/>
              <a:t>calc_rest</a:t>
            </a:r>
            <a:r>
              <a:rPr lang="en-IN" sz="5600" dirty="0"/>
              <a:t> + ppm[</a:t>
            </a:r>
            <a:r>
              <a:rPr lang="en-IN" sz="5600" dirty="0" err="1"/>
              <a:t>cur_chan_numb</a:t>
            </a:r>
            <a:r>
              <a:rPr lang="en-IN" sz="5600" dirty="0"/>
              <a:t>];</a:t>
            </a:r>
          </a:p>
          <a:p>
            <a:r>
              <a:rPr lang="en-IN" sz="5600" dirty="0"/>
              <a:t>      </a:t>
            </a:r>
            <a:r>
              <a:rPr lang="en-IN" sz="5600" dirty="0" err="1"/>
              <a:t>cur_chan_numb</a:t>
            </a:r>
            <a:r>
              <a:rPr lang="en-IN" sz="5600" dirty="0"/>
              <a:t>++;</a:t>
            </a:r>
          </a:p>
          <a:p>
            <a:r>
              <a:rPr lang="en-IN" sz="5600" dirty="0"/>
              <a:t>    }     </a:t>
            </a:r>
          </a:p>
          <a:p>
            <a:r>
              <a:rPr lang="en-IN" sz="5600" dirty="0"/>
              <a:t>  }</a:t>
            </a:r>
          </a:p>
          <a:p>
            <a:r>
              <a:rPr lang="en-IN" sz="5600" dirty="0"/>
              <a:t>}</a:t>
            </a:r>
          </a:p>
          <a:p>
            <a:r>
              <a:rPr lang="en-IN" sz="5600" dirty="0">
                <a:solidFill>
                  <a:srgbClr val="C00000"/>
                </a:solidFill>
              </a:rPr>
              <a:t>void </a:t>
            </a:r>
            <a:r>
              <a:rPr lang="en-IN" sz="5600" dirty="0" err="1">
                <a:solidFill>
                  <a:srgbClr val="C00000"/>
                </a:solidFill>
              </a:rPr>
              <a:t>Funct</a:t>
            </a:r>
            <a:r>
              <a:rPr lang="en-IN" sz="5600" dirty="0">
                <a:solidFill>
                  <a:srgbClr val="C00000"/>
                </a:solidFill>
              </a:rPr>
              <a:t>(){</a:t>
            </a:r>
          </a:p>
          <a:p>
            <a:r>
              <a:rPr lang="en-IN" sz="5600" dirty="0"/>
              <a:t> int b = </a:t>
            </a:r>
            <a:r>
              <a:rPr lang="en-IN" sz="5600" dirty="0" err="1"/>
              <a:t>digitalRead</a:t>
            </a:r>
            <a:r>
              <a:rPr lang="en-IN" sz="5600" dirty="0"/>
              <a:t>(B);</a:t>
            </a:r>
          </a:p>
          <a:p>
            <a:r>
              <a:rPr lang="en-IN" sz="5600" dirty="0"/>
              <a:t>  if(b== 1){</a:t>
            </a:r>
          </a:p>
          <a:p>
            <a:r>
              <a:rPr lang="en-IN" sz="5600" dirty="0"/>
              <a:t>    tick =tick+1;</a:t>
            </a:r>
          </a:p>
          <a:p>
            <a:r>
              <a:rPr lang="en-IN" sz="5600" dirty="0"/>
              <a:t>      }</a:t>
            </a:r>
          </a:p>
          <a:p>
            <a:r>
              <a:rPr lang="en-IN" sz="5600" dirty="0"/>
              <a:t>  else if(b==0){</a:t>
            </a:r>
          </a:p>
          <a:p>
            <a:r>
              <a:rPr lang="en-IN" sz="5600" dirty="0"/>
              <a:t>   tick=tick-1;</a:t>
            </a:r>
          </a:p>
          <a:p>
            <a:r>
              <a:rPr lang="en-IN" sz="5600" dirty="0"/>
              <a:t>}</a:t>
            </a:r>
          </a:p>
          <a:p>
            <a:r>
              <a:rPr lang="en-IN" sz="5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1347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E2A74-A444-4272-ABEC-5ED11E534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175905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accent6">
                    <a:lumMod val="50000"/>
                  </a:schemeClr>
                </a:solidFill>
                <a:latin typeface="Amasis MT Pro Black" panose="02040A04050005020304" pitchFamily="18" charset="0"/>
              </a:rPr>
              <a:t>Control motor direction and position with driver and encoder..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F1722AEA-26ED-4A73-94DB-DBFCDA048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677373"/>
            <a:ext cx="10853928" cy="4503971"/>
          </a:xfrm>
        </p:spPr>
        <p:txBody>
          <a:bodyPr>
            <a:normAutofit/>
          </a:bodyPr>
          <a:lstStyle/>
          <a:p>
            <a:r>
              <a:rPr lang="en-IN" sz="1100" dirty="0"/>
              <a:t>#define CHANNEL_NUMBER 1 //set the number of channel</a:t>
            </a:r>
          </a:p>
          <a:p>
            <a:r>
              <a:rPr lang="en-IN" sz="1100" dirty="0"/>
              <a:t>#define CHANNEL_DEFAULT_VALUE 1500 //set the default value</a:t>
            </a:r>
          </a:p>
          <a:p>
            <a:r>
              <a:rPr lang="en-IN" sz="1100" dirty="0"/>
              <a:t>#define FRAME_LENGTH 4800 //set the PPM frame length in microseconds (1ms = 1000µs)</a:t>
            </a:r>
          </a:p>
          <a:p>
            <a:r>
              <a:rPr lang="en-IN" sz="1100" dirty="0"/>
              <a:t>#define </a:t>
            </a:r>
            <a:r>
              <a:rPr lang="en-IN" sz="1100" dirty="0" err="1"/>
              <a:t>onState</a:t>
            </a:r>
            <a:r>
              <a:rPr lang="en-IN" sz="1100" dirty="0"/>
              <a:t> 1  //set polarity of the pulses: 1 is positive, 0 is negative</a:t>
            </a:r>
          </a:p>
          <a:p>
            <a:r>
              <a:rPr lang="en-IN" sz="1100" dirty="0"/>
              <a:t>#define </a:t>
            </a:r>
            <a:r>
              <a:rPr lang="en-IN" sz="1100" dirty="0" err="1"/>
              <a:t>sigPin</a:t>
            </a:r>
            <a:r>
              <a:rPr lang="en-IN" sz="1100" dirty="0"/>
              <a:t> 9  //set PPM signal output pin on the </a:t>
            </a:r>
            <a:r>
              <a:rPr lang="en-IN" sz="1100" dirty="0" err="1"/>
              <a:t>arduino</a:t>
            </a:r>
            <a:endParaRPr lang="en-IN" sz="1100" dirty="0"/>
          </a:p>
          <a:p>
            <a:r>
              <a:rPr lang="en-IN" sz="1100" dirty="0"/>
              <a:t>int PULSE_LENGTH; //set the pulse length in microseconds (The PPM signal pulse width must range from 600us to 2.4ms. The motor speed will be zero at PPM pulse width of 1.51ms)</a:t>
            </a:r>
          </a:p>
          <a:p>
            <a:r>
              <a:rPr lang="en-IN" sz="1100" dirty="0"/>
              <a:t>int ppm[CHANNEL_NUMBER];</a:t>
            </a:r>
          </a:p>
          <a:p>
            <a:endParaRPr lang="en-IN" sz="1100" dirty="0"/>
          </a:p>
          <a:p>
            <a:r>
              <a:rPr lang="en-IN" sz="1100" dirty="0"/>
              <a:t>////////////////////////</a:t>
            </a:r>
          </a:p>
          <a:p>
            <a:r>
              <a:rPr lang="en-IN" sz="1100" dirty="0" err="1"/>
              <a:t>const</a:t>
            </a:r>
            <a:r>
              <a:rPr lang="en-IN" sz="1100" dirty="0"/>
              <a:t> int A=3; //</a:t>
            </a:r>
            <a:r>
              <a:rPr lang="en-IN" sz="1100" dirty="0" err="1"/>
              <a:t>encoderA</a:t>
            </a:r>
            <a:r>
              <a:rPr lang="en-IN" sz="1100" dirty="0"/>
              <a:t> to pin3 and </a:t>
            </a:r>
            <a:r>
              <a:rPr lang="en-IN" sz="1100" dirty="0" err="1"/>
              <a:t>encoderB</a:t>
            </a:r>
            <a:r>
              <a:rPr lang="en-IN" sz="1100" dirty="0"/>
              <a:t> to pin8</a:t>
            </a:r>
          </a:p>
          <a:p>
            <a:r>
              <a:rPr lang="en-IN" sz="1100" dirty="0" err="1"/>
              <a:t>const</a:t>
            </a:r>
            <a:r>
              <a:rPr lang="en-IN" sz="1100" dirty="0"/>
              <a:t> int B=8;</a:t>
            </a:r>
          </a:p>
          <a:p>
            <a:r>
              <a:rPr lang="en-IN" sz="1100" dirty="0"/>
              <a:t>volatile long tick =0; //this where the bug is present //unsigned</a:t>
            </a:r>
          </a:p>
          <a:p>
            <a:endParaRPr lang="en-IN" sz="1100" dirty="0"/>
          </a:p>
          <a:p>
            <a:endParaRPr lang="en-IN" sz="1100" dirty="0"/>
          </a:p>
          <a:p>
            <a:r>
              <a:rPr lang="en-IN" sz="1100" dirty="0"/>
              <a:t> int </a:t>
            </a:r>
            <a:r>
              <a:rPr lang="en-IN" sz="1100" dirty="0" err="1"/>
              <a:t>Encoder_cpr</a:t>
            </a:r>
            <a:r>
              <a:rPr lang="en-IN" sz="1100" dirty="0"/>
              <a:t> ;</a:t>
            </a:r>
          </a:p>
          <a:p>
            <a:r>
              <a:rPr lang="en-IN" sz="1100" dirty="0"/>
              <a:t> int distance = ?;</a:t>
            </a:r>
          </a:p>
        </p:txBody>
      </p:sp>
    </p:spTree>
    <p:extLst>
      <p:ext uri="{BB962C8B-B14F-4D97-AF65-F5344CB8AC3E}">
        <p14:creationId xmlns:p14="http://schemas.microsoft.com/office/powerpoint/2010/main" val="3796497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0C9DA-EEA3-4AA6-BADB-261327D7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Components used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89E0E801-59DE-43C2-81B6-3B7C83351B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30008"/>
              </p:ext>
            </p:extLst>
          </p:nvPr>
        </p:nvGraphicFramePr>
        <p:xfrm>
          <a:off x="4777316" y="1499908"/>
          <a:ext cx="6780702" cy="385585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585592">
                  <a:extLst>
                    <a:ext uri="{9D8B030D-6E8A-4147-A177-3AD203B41FA5}">
                      <a16:colId xmlns:a16="http://schemas.microsoft.com/office/drawing/2014/main" val="945668281"/>
                    </a:ext>
                  </a:extLst>
                </a:gridCol>
                <a:gridCol w="1796987">
                  <a:extLst>
                    <a:ext uri="{9D8B030D-6E8A-4147-A177-3AD203B41FA5}">
                      <a16:colId xmlns:a16="http://schemas.microsoft.com/office/drawing/2014/main" val="751785034"/>
                    </a:ext>
                  </a:extLst>
                </a:gridCol>
                <a:gridCol w="1660202">
                  <a:extLst>
                    <a:ext uri="{9D8B030D-6E8A-4147-A177-3AD203B41FA5}">
                      <a16:colId xmlns:a16="http://schemas.microsoft.com/office/drawing/2014/main" val="1612451177"/>
                    </a:ext>
                  </a:extLst>
                </a:gridCol>
                <a:gridCol w="1737921">
                  <a:extLst>
                    <a:ext uri="{9D8B030D-6E8A-4147-A177-3AD203B41FA5}">
                      <a16:colId xmlns:a16="http://schemas.microsoft.com/office/drawing/2014/main" val="3163679277"/>
                    </a:ext>
                  </a:extLst>
                </a:gridCol>
              </a:tblGrid>
              <a:tr h="573007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Base</a:t>
                      </a:r>
                    </a:p>
                  </a:txBody>
                  <a:tcPr marL="223831" marR="134298" marT="134298" marB="1342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Senosrs</a:t>
                      </a:r>
                      <a:endParaRPr lang="en-IN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3831" marR="134298" marT="134298" marB="1342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Controllers</a:t>
                      </a:r>
                    </a:p>
                  </a:txBody>
                  <a:tcPr marL="223831" marR="134298" marT="134298" marB="1342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Others</a:t>
                      </a:r>
                    </a:p>
                  </a:txBody>
                  <a:tcPr marL="223831" marR="134298" marT="134298" marB="1342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872909"/>
                  </a:ext>
                </a:extLst>
              </a:tr>
              <a:tr h="686414">
                <a:tc>
                  <a:txBody>
                    <a:bodyPr/>
                    <a:lstStyle/>
                    <a:p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Acrylic sheets- 3mm</a:t>
                      </a: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Ultrasonic sensor</a:t>
                      </a: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Raspberry pi -4 model B</a:t>
                      </a: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Motor </a:t>
                      </a: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5340"/>
                  </a:ext>
                </a:extLst>
              </a:tr>
              <a:tr h="477506">
                <a:tc>
                  <a:txBody>
                    <a:bodyPr/>
                    <a:lstStyle/>
                    <a:p>
                      <a:endParaRPr lang="en-IN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Infrared sensor</a:t>
                      </a: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Arduino UNO</a:t>
                      </a: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Wheels-r(3.5cm)</a:t>
                      </a: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718338"/>
                  </a:ext>
                </a:extLst>
              </a:tr>
              <a:tr h="686414">
                <a:tc>
                  <a:txBody>
                    <a:bodyPr/>
                    <a:lstStyle/>
                    <a:p>
                      <a:endParaRPr lang="en-IN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IMU(Inertial measurement unit)</a:t>
                      </a: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Motor controller</a:t>
                      </a: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Castor wheel</a:t>
                      </a: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508973"/>
                  </a:ext>
                </a:extLst>
              </a:tr>
              <a:tr h="477506">
                <a:tc>
                  <a:txBody>
                    <a:bodyPr/>
                    <a:lstStyle/>
                    <a:p>
                      <a:endParaRPr lang="en-IN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Encoder</a:t>
                      </a: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Clamps</a:t>
                      </a: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598191"/>
                  </a:ext>
                </a:extLst>
              </a:tr>
              <a:tr h="477506">
                <a:tc>
                  <a:txBody>
                    <a:bodyPr/>
                    <a:lstStyle/>
                    <a:p>
                      <a:endParaRPr lang="en-IN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Spacers</a:t>
                      </a: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150569"/>
                  </a:ext>
                </a:extLst>
              </a:tr>
              <a:tr h="477506">
                <a:tc>
                  <a:txBody>
                    <a:bodyPr/>
                    <a:lstStyle/>
                    <a:p>
                      <a:endParaRPr lang="en-IN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Breadboard</a:t>
                      </a:r>
                    </a:p>
                  </a:txBody>
                  <a:tcPr marL="223831" marR="116392" marT="116392" marB="1163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31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80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A9E825-9D3E-4CA9-B5E1-A92AB1955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196" y="384772"/>
            <a:ext cx="2043820" cy="558297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Setup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4D9F1D8-6232-42BD-80B2-31869DDDE26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2016845"/>
              </p:ext>
            </p:extLst>
          </p:nvPr>
        </p:nvGraphicFramePr>
        <p:xfrm>
          <a:off x="407406" y="943069"/>
          <a:ext cx="5427100" cy="5530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84FE7-3550-4887-8EAA-54EB6FF73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1" y="443619"/>
            <a:ext cx="4922471" cy="5911913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IN" sz="1800" dirty="0"/>
              <a:t> OCR1A = 100;  // compare match register, change this</a:t>
            </a:r>
          </a:p>
          <a:p>
            <a:pPr marL="45720" indent="0">
              <a:buNone/>
            </a:pPr>
            <a:r>
              <a:rPr lang="en-IN" sz="1800" dirty="0"/>
              <a:t>  TCCR1B |= (1 &lt;&lt; WGM12);  // turn on CTC mode</a:t>
            </a:r>
          </a:p>
          <a:p>
            <a:pPr marL="45720" indent="0">
              <a:buNone/>
            </a:pPr>
            <a:r>
              <a:rPr lang="en-IN" sz="1800" dirty="0"/>
              <a:t>  TCCR1B |= (1 &lt;&lt; CS11);  // 8 </a:t>
            </a:r>
            <a:r>
              <a:rPr lang="en-IN" sz="1800" dirty="0" err="1"/>
              <a:t>prescaler</a:t>
            </a:r>
            <a:r>
              <a:rPr lang="en-IN" sz="1800" dirty="0"/>
              <a:t>: 0,5 microseconds at 16mhz</a:t>
            </a:r>
          </a:p>
          <a:p>
            <a:pPr marL="45720" indent="0">
              <a:buNone/>
            </a:pPr>
            <a:r>
              <a:rPr lang="en-IN" sz="1800" dirty="0"/>
              <a:t>  TIMSK1 |= (1 &lt;&lt; OCIE1A); // enable timer compare interrupt</a:t>
            </a:r>
          </a:p>
          <a:p>
            <a:pPr marL="45720" indent="0">
              <a:buNone/>
            </a:pPr>
            <a:r>
              <a:rPr lang="en-IN" sz="1800" dirty="0"/>
              <a:t>  sei();</a:t>
            </a:r>
          </a:p>
          <a:p>
            <a:pPr marL="45720" indent="0">
              <a:buNone/>
            </a:pPr>
            <a:r>
              <a:rPr lang="en-IN" sz="1800" dirty="0" err="1"/>
              <a:t>Encoder_cpr</a:t>
            </a:r>
            <a:r>
              <a:rPr lang="en-IN" sz="1800" dirty="0"/>
              <a:t>=((distance/44)*7*133600*radius); //wheel radius</a:t>
            </a:r>
          </a:p>
          <a:p>
            <a:pPr marL="45720" indent="0">
              <a:buNone/>
            </a:pPr>
            <a:r>
              <a:rPr lang="en-IN" sz="1800" dirty="0"/>
              <a:t>}</a:t>
            </a:r>
          </a:p>
          <a:p>
            <a:pPr marL="0" indent="0">
              <a:buNone/>
            </a:pPr>
            <a:r>
              <a:rPr lang="en-IN" sz="1800" b="1" dirty="0">
                <a:solidFill>
                  <a:srgbClr val="C00000"/>
                </a:solidFill>
              </a:rPr>
              <a:t>void loop(){</a:t>
            </a:r>
          </a:p>
          <a:p>
            <a:pPr marL="45720" indent="0">
              <a:buNone/>
            </a:pPr>
            <a:r>
              <a:rPr lang="en-IN" sz="1800" dirty="0"/>
              <a:t>  </a:t>
            </a:r>
            <a:r>
              <a:rPr lang="en-IN" sz="1800" dirty="0" err="1"/>
              <a:t>Serial.println</a:t>
            </a:r>
            <a:r>
              <a:rPr lang="en-IN" sz="1800" dirty="0"/>
              <a:t>(tick);</a:t>
            </a:r>
          </a:p>
          <a:p>
            <a:pPr marL="45720" indent="0">
              <a:buNone/>
            </a:pPr>
            <a:r>
              <a:rPr lang="en-IN" sz="1800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427811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A2DD8-822A-4808-8865-A786C4F0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" y="320040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>
                <a:latin typeface="Amasis MT Pro Black" panose="020B0604020202020204" pitchFamily="18" charset="0"/>
              </a:rPr>
              <a:t>Motor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89FD-95B9-482E-BB8C-994FBC6B0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4271" y="1394232"/>
            <a:ext cx="5411710" cy="4925087"/>
          </a:xfrm>
        </p:spPr>
        <p:txBody>
          <a:bodyPr>
            <a:normAutofit lnSpcReduction="10000"/>
          </a:bodyPr>
          <a:lstStyle/>
          <a:p>
            <a:r>
              <a:rPr lang="en-IN" sz="1100" b="1" dirty="0">
                <a:solidFill>
                  <a:srgbClr val="C00000"/>
                </a:solidFill>
              </a:rPr>
              <a:t>ISR(TIMER1_COMPA_vect){  </a:t>
            </a:r>
            <a:r>
              <a:rPr lang="en-IN" sz="1100" dirty="0"/>
              <a:t>//leave this alone</a:t>
            </a:r>
          </a:p>
          <a:p>
            <a:r>
              <a:rPr lang="en-IN" sz="1100" dirty="0"/>
              <a:t>if( tick &gt;= </a:t>
            </a:r>
            <a:r>
              <a:rPr lang="en-IN" sz="1100" dirty="0" err="1"/>
              <a:t>Encoder_cpr</a:t>
            </a:r>
            <a:r>
              <a:rPr lang="en-IN" sz="1100" dirty="0"/>
              <a:t>){</a:t>
            </a:r>
          </a:p>
          <a:p>
            <a:r>
              <a:rPr lang="en-IN" sz="1100" dirty="0"/>
              <a:t>   PULSE_LENGTH = 1510 ;</a:t>
            </a:r>
          </a:p>
          <a:p>
            <a:r>
              <a:rPr lang="en-IN" sz="1100" dirty="0"/>
              <a:t> }</a:t>
            </a:r>
          </a:p>
          <a:p>
            <a:r>
              <a:rPr lang="en-IN" sz="1100" dirty="0"/>
              <a:t> </a:t>
            </a:r>
          </a:p>
          <a:p>
            <a:r>
              <a:rPr lang="en-IN" sz="1100" dirty="0"/>
              <a:t>  static </a:t>
            </a:r>
            <a:r>
              <a:rPr lang="en-IN" sz="1100" dirty="0" err="1"/>
              <a:t>boolean</a:t>
            </a:r>
            <a:r>
              <a:rPr lang="en-IN" sz="1100" dirty="0"/>
              <a:t> state = true;</a:t>
            </a:r>
          </a:p>
          <a:p>
            <a:r>
              <a:rPr lang="en-IN" sz="1100" dirty="0"/>
              <a:t>  </a:t>
            </a:r>
          </a:p>
          <a:p>
            <a:r>
              <a:rPr lang="en-IN" sz="1100" dirty="0"/>
              <a:t>  TCNT1 = 0;</a:t>
            </a:r>
          </a:p>
          <a:p>
            <a:r>
              <a:rPr lang="en-IN" sz="1100" dirty="0"/>
              <a:t>  </a:t>
            </a:r>
          </a:p>
          <a:p>
            <a:r>
              <a:rPr lang="en-IN" sz="1100" dirty="0"/>
              <a:t>if (state) {  //start pulse</a:t>
            </a:r>
          </a:p>
          <a:p>
            <a:r>
              <a:rPr lang="en-IN" sz="1100" dirty="0"/>
              <a:t>    </a:t>
            </a:r>
            <a:r>
              <a:rPr lang="en-IN" sz="1100" dirty="0" err="1"/>
              <a:t>digitalWrite</a:t>
            </a:r>
            <a:r>
              <a:rPr lang="en-IN" sz="1100" dirty="0"/>
              <a:t>(</a:t>
            </a:r>
            <a:r>
              <a:rPr lang="en-IN" sz="1100" dirty="0" err="1"/>
              <a:t>sigPin</a:t>
            </a:r>
            <a:r>
              <a:rPr lang="en-IN" sz="1100" dirty="0"/>
              <a:t>, </a:t>
            </a:r>
            <a:r>
              <a:rPr lang="en-IN" sz="1100" dirty="0" err="1"/>
              <a:t>onState</a:t>
            </a:r>
            <a:r>
              <a:rPr lang="en-IN" sz="1100" dirty="0"/>
              <a:t>);</a:t>
            </a:r>
          </a:p>
          <a:p>
            <a:r>
              <a:rPr lang="en-IN" sz="1100" dirty="0"/>
              <a:t>    OCR1A = PULSE_LENGTH * 2;</a:t>
            </a:r>
          </a:p>
          <a:p>
            <a:r>
              <a:rPr lang="en-IN" sz="1100" dirty="0"/>
              <a:t>    state = false;</a:t>
            </a:r>
          </a:p>
          <a:p>
            <a:r>
              <a:rPr lang="en-IN" sz="1100" dirty="0"/>
              <a:t>  } else{  //end pulse and calculate when to start the next pulse</a:t>
            </a:r>
          </a:p>
          <a:p>
            <a:r>
              <a:rPr lang="en-IN" sz="1100" dirty="0"/>
              <a:t>    static byte </a:t>
            </a:r>
            <a:r>
              <a:rPr lang="en-IN" sz="1100" dirty="0" err="1"/>
              <a:t>cur_chan_numb</a:t>
            </a:r>
            <a:r>
              <a:rPr lang="en-IN" sz="1100" dirty="0"/>
              <a:t>;</a:t>
            </a:r>
          </a:p>
          <a:p>
            <a:r>
              <a:rPr lang="en-IN" sz="1100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7C97C4-F136-4695-B104-4F3908B16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2448" y="760491"/>
            <a:ext cx="5351352" cy="5212713"/>
          </a:xfrm>
        </p:spPr>
        <p:txBody>
          <a:bodyPr>
            <a:normAutofit lnSpcReduction="10000"/>
          </a:bodyPr>
          <a:lstStyle/>
          <a:p>
            <a:r>
              <a:rPr lang="en-IN" sz="1400" dirty="0"/>
              <a:t> static unsigned int </a:t>
            </a:r>
            <a:r>
              <a:rPr lang="en-IN" sz="1400" dirty="0" err="1"/>
              <a:t>calc_rest</a:t>
            </a:r>
            <a:r>
              <a:rPr lang="en-IN" sz="1400" dirty="0"/>
              <a:t>;</a:t>
            </a:r>
          </a:p>
          <a:p>
            <a:r>
              <a:rPr lang="en-IN" sz="1400" dirty="0"/>
              <a:t>  </a:t>
            </a:r>
          </a:p>
          <a:p>
            <a:r>
              <a:rPr lang="en-IN" sz="1400" dirty="0"/>
              <a:t>    </a:t>
            </a:r>
            <a:r>
              <a:rPr lang="en-IN" sz="1400" dirty="0" err="1"/>
              <a:t>digitalWrite</a:t>
            </a:r>
            <a:r>
              <a:rPr lang="en-IN" sz="1400" dirty="0"/>
              <a:t>(</a:t>
            </a:r>
            <a:r>
              <a:rPr lang="en-IN" sz="1400" dirty="0" err="1"/>
              <a:t>sigPin</a:t>
            </a:r>
            <a:r>
              <a:rPr lang="en-IN" sz="1400" dirty="0"/>
              <a:t>, !</a:t>
            </a:r>
            <a:r>
              <a:rPr lang="en-IN" sz="1400" dirty="0" err="1"/>
              <a:t>onState</a:t>
            </a:r>
            <a:r>
              <a:rPr lang="en-IN" sz="1400" dirty="0"/>
              <a:t>);</a:t>
            </a:r>
          </a:p>
          <a:p>
            <a:r>
              <a:rPr lang="en-IN" sz="1400" dirty="0"/>
              <a:t>    state = true;</a:t>
            </a:r>
          </a:p>
          <a:p>
            <a:r>
              <a:rPr lang="en-IN" sz="1400" dirty="0"/>
              <a:t> if(</a:t>
            </a:r>
            <a:r>
              <a:rPr lang="en-IN" sz="1400" dirty="0" err="1"/>
              <a:t>cur_chan_numb</a:t>
            </a:r>
            <a:r>
              <a:rPr lang="en-IN" sz="1400" dirty="0"/>
              <a:t> &gt;= CHANNEL_NUMBER){</a:t>
            </a:r>
          </a:p>
          <a:p>
            <a:r>
              <a:rPr lang="en-IN" sz="1400" dirty="0"/>
              <a:t>      </a:t>
            </a:r>
            <a:r>
              <a:rPr lang="en-IN" sz="1400" dirty="0" err="1"/>
              <a:t>cur_chan_numb</a:t>
            </a:r>
            <a:r>
              <a:rPr lang="en-IN" sz="1400" dirty="0"/>
              <a:t> = 0;</a:t>
            </a:r>
          </a:p>
          <a:p>
            <a:r>
              <a:rPr lang="en-IN" sz="1400" dirty="0"/>
              <a:t>      </a:t>
            </a:r>
            <a:r>
              <a:rPr lang="en-IN" sz="1400" dirty="0" err="1"/>
              <a:t>calc_rest</a:t>
            </a:r>
            <a:r>
              <a:rPr lang="en-IN" sz="1400" dirty="0"/>
              <a:t> = </a:t>
            </a:r>
            <a:r>
              <a:rPr lang="en-IN" sz="1400" dirty="0" err="1"/>
              <a:t>calc_rest</a:t>
            </a:r>
            <a:r>
              <a:rPr lang="en-IN" sz="1400" dirty="0"/>
              <a:t> + PULSE_LENGTH; </a:t>
            </a:r>
          </a:p>
          <a:p>
            <a:r>
              <a:rPr lang="en-IN" sz="1400" dirty="0"/>
              <a:t>      OCR1A = (FRAME_LENGTH - </a:t>
            </a:r>
            <a:r>
              <a:rPr lang="en-IN" sz="1400" dirty="0" err="1"/>
              <a:t>calc_rest</a:t>
            </a:r>
            <a:r>
              <a:rPr lang="en-IN" sz="1400" dirty="0"/>
              <a:t>) * 2;</a:t>
            </a:r>
          </a:p>
          <a:p>
            <a:r>
              <a:rPr lang="en-IN" sz="1400" dirty="0"/>
              <a:t>      </a:t>
            </a:r>
            <a:r>
              <a:rPr lang="en-IN" sz="1400" dirty="0" err="1"/>
              <a:t>calc_rest</a:t>
            </a:r>
            <a:r>
              <a:rPr lang="en-IN" sz="1400" dirty="0"/>
              <a:t> = 0;</a:t>
            </a:r>
          </a:p>
          <a:p>
            <a:r>
              <a:rPr lang="en-IN" sz="1400" dirty="0"/>
              <a:t>    }</a:t>
            </a:r>
          </a:p>
          <a:p>
            <a:r>
              <a:rPr lang="en-IN" sz="1400" dirty="0"/>
              <a:t>    else{</a:t>
            </a:r>
          </a:p>
          <a:p>
            <a:r>
              <a:rPr lang="en-IN" sz="1400" dirty="0"/>
              <a:t>      OCR1A = (ppm[</a:t>
            </a:r>
            <a:r>
              <a:rPr lang="en-IN" sz="1400" dirty="0" err="1"/>
              <a:t>cur_chan_numb</a:t>
            </a:r>
            <a:r>
              <a:rPr lang="en-IN" sz="1400" dirty="0"/>
              <a:t>] - PULSE_LENGTH) * 2;</a:t>
            </a:r>
          </a:p>
          <a:p>
            <a:r>
              <a:rPr lang="en-IN" sz="1400" dirty="0"/>
              <a:t>      </a:t>
            </a:r>
            <a:r>
              <a:rPr lang="en-IN" sz="1400" dirty="0" err="1"/>
              <a:t>calc_rest</a:t>
            </a:r>
            <a:r>
              <a:rPr lang="en-IN" sz="1400" dirty="0"/>
              <a:t> = </a:t>
            </a:r>
            <a:r>
              <a:rPr lang="en-IN" sz="1400" dirty="0" err="1"/>
              <a:t>calc_rest</a:t>
            </a:r>
            <a:r>
              <a:rPr lang="en-IN" sz="1400" dirty="0"/>
              <a:t> + ppm[</a:t>
            </a:r>
            <a:r>
              <a:rPr lang="en-IN" sz="1400" dirty="0" err="1"/>
              <a:t>cur_chan_numb</a:t>
            </a:r>
            <a:r>
              <a:rPr lang="en-IN" sz="1400" dirty="0"/>
              <a:t>];</a:t>
            </a:r>
          </a:p>
          <a:p>
            <a:r>
              <a:rPr lang="en-IN" sz="1400" dirty="0"/>
              <a:t>      </a:t>
            </a:r>
            <a:r>
              <a:rPr lang="en-IN" sz="1400" dirty="0" err="1"/>
              <a:t>cur_chan_numb</a:t>
            </a:r>
            <a:r>
              <a:rPr lang="en-IN" sz="1400" dirty="0"/>
              <a:t>++;</a:t>
            </a:r>
          </a:p>
          <a:p>
            <a:r>
              <a:rPr lang="en-IN" sz="1400" dirty="0"/>
              <a:t>    }     </a:t>
            </a:r>
          </a:p>
          <a:p>
            <a:r>
              <a:rPr lang="en-IN" sz="1400" dirty="0"/>
              <a:t>  }</a:t>
            </a:r>
          </a:p>
          <a:p>
            <a:r>
              <a:rPr lang="en-IN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5881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02245-CBBD-4C9C-A5C3-B180041C9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Position check from encoder      (feedback)          </a:t>
            </a: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B59EB2C3-00A6-41E9-8290-608C5D5E2BF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22373126"/>
              </p:ext>
            </p:extLst>
          </p:nvPr>
        </p:nvGraphicFramePr>
        <p:xfrm>
          <a:off x="838200" y="2010833"/>
          <a:ext cx="5096934" cy="4166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6063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6B2AF88-8524-4598-993E-F937CAA4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48" y="1481328"/>
            <a:ext cx="2926080" cy="246888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1" u="sng"/>
              <a:t>Tested </a:t>
            </a:r>
            <a:br>
              <a:rPr lang="en-US" sz="3100"/>
            </a:br>
            <a:r>
              <a:rPr lang="en-US" sz="3100"/>
              <a:t>Speed      </a:t>
            </a:r>
            <a:r>
              <a:rPr lang="en-US" sz="3100" b="1"/>
              <a:t>✓</a:t>
            </a:r>
            <a:br>
              <a:rPr lang="en-US" sz="3100"/>
            </a:br>
            <a:r>
              <a:rPr lang="en-US" sz="3100"/>
              <a:t>Position   </a:t>
            </a:r>
            <a:r>
              <a:rPr lang="en-US" sz="3100" b="1"/>
              <a:t>✓</a:t>
            </a:r>
            <a:endParaRPr lang="en-US" sz="3100"/>
          </a:p>
        </p:txBody>
      </p:sp>
      <p:sp>
        <p:nvSpPr>
          <p:cNvPr id="40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EC32BDE-3867-4F9F-BAAA-7DF6BC772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85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4226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95CDF1-5B77-44E4-A313-03117BC63F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74C4B-F43A-4E1D-9586-D66C518F6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Test product -1.0</a:t>
            </a:r>
          </a:p>
        </p:txBody>
      </p:sp>
      <p:pic>
        <p:nvPicPr>
          <p:cNvPr id="5" name="Content Placeholder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4C480277-F71F-419A-914C-E1A80B7002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5" r="5364"/>
          <a:stretch/>
        </p:blipFill>
        <p:spPr>
          <a:xfrm>
            <a:off x="6069790" y="2013625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6095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A87804EC-088B-4CB6-8B16-8152A84BA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49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76EE6-D2DD-4457-B399-D4898B327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Base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D180738-D107-4D04-A446-757B7D1CC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r="-2" b="14406"/>
          <a:stretch/>
        </p:blipFill>
        <p:spPr>
          <a:xfrm>
            <a:off x="331567" y="2596907"/>
            <a:ext cx="5455917" cy="365745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CC93E9F-615A-403F-957B-886E5754E3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5" r="17042"/>
          <a:stretch/>
        </p:blipFill>
        <p:spPr>
          <a:xfrm>
            <a:off x="6445073" y="2596882"/>
            <a:ext cx="5455917" cy="365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2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71815AD7-82EF-49C0-975F-E485CC590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588" y="643466"/>
            <a:ext cx="63128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37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53023-8429-40CE-A840-D0C81E5F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Base part -1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89A44B-E837-4FD7-9D38-871A5509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1" y="2426818"/>
            <a:ext cx="4405109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B2A089-F30E-4A26-AB83-941542B9F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543" y="2426818"/>
            <a:ext cx="471697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72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yellow, wardrobe&#10;&#10;Description automatically generated">
            <a:extLst>
              <a:ext uri="{FF2B5EF4-FFF2-40B4-BE49-F238E27FC236}">
                <a16:creationId xmlns:a16="http://schemas.microsoft.com/office/drawing/2014/main" id="{E29D6119-8706-43EE-B51A-42735C89E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B3876-C29F-4AE1-B62D-0DFCD1E35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Acrylic sheet –Base part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571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72264EC2-31D6-4ECB-A62F-FF76B1F95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67A24-9379-40E6-8C14-E8628113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380" y="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1500" dirty="0">
                <a:solidFill>
                  <a:schemeClr val="accent2">
                    <a:lumMod val="75000"/>
                  </a:schemeClr>
                </a:solidFill>
              </a:rPr>
              <a:t>Sensors</a:t>
            </a:r>
          </a:p>
        </p:txBody>
      </p:sp>
    </p:spTree>
    <p:extLst>
      <p:ext uri="{BB962C8B-B14F-4D97-AF65-F5344CB8AC3E}">
        <p14:creationId xmlns:p14="http://schemas.microsoft.com/office/powerpoint/2010/main" val="362711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51443-CF46-42DE-8C4C-D9863899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IN" dirty="0"/>
              <a:t>Ultrasonic sensor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E87AF1-8342-4F2B-B1A7-AB17EE4E4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Voltage capacity: 5V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Output signal: 5V high and 0V low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Sensor angle not more than 15 degree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Sensor bounce back: 2cm to 450cm </a:t>
            </a:r>
          </a:p>
          <a:p>
            <a:endParaRPr lang="en-US" sz="2000" dirty="0"/>
          </a:p>
        </p:txBody>
      </p:sp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98DF20B-D6F3-44C4-9682-CA4312B76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877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7" name="Picture 6" descr="A picture containing indoor, surface&#10;&#10;Description automatically generated">
            <a:extLst>
              <a:ext uri="{FF2B5EF4-FFF2-40B4-BE49-F238E27FC236}">
                <a16:creationId xmlns:a16="http://schemas.microsoft.com/office/drawing/2014/main" id="{FE3EF7C3-C23F-484F-B38B-9A5A32879E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2" b="14684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0270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2045</Words>
  <Application>Microsoft Office PowerPoint</Application>
  <PresentationFormat>Widescreen</PresentationFormat>
  <Paragraphs>292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Abadi Extra Light</vt:lpstr>
      <vt:lpstr>Aharoni</vt:lpstr>
      <vt:lpstr>Amasis MT Pro Black</vt:lpstr>
      <vt:lpstr>Arial</vt:lpstr>
      <vt:lpstr>Arial</vt:lpstr>
      <vt:lpstr>Calibri</vt:lpstr>
      <vt:lpstr>Calibri Light</vt:lpstr>
      <vt:lpstr>Candara</vt:lpstr>
      <vt:lpstr>Corbel</vt:lpstr>
      <vt:lpstr>Rockwell</vt:lpstr>
      <vt:lpstr>Office Theme</vt:lpstr>
      <vt:lpstr>Basis</vt:lpstr>
      <vt:lpstr>AGV </vt:lpstr>
      <vt:lpstr> Automatic guided vehicle (AGV)</vt:lpstr>
      <vt:lpstr>Components used</vt:lpstr>
      <vt:lpstr>Base</vt:lpstr>
      <vt:lpstr>PowerPoint Presentation</vt:lpstr>
      <vt:lpstr>Base part -1</vt:lpstr>
      <vt:lpstr>Acrylic sheet –Base part 1</vt:lpstr>
      <vt:lpstr>Sensors</vt:lpstr>
      <vt:lpstr>Ultrasonic sensor</vt:lpstr>
      <vt:lpstr>Infrared sensor</vt:lpstr>
      <vt:lpstr>PowerPoint Presentation</vt:lpstr>
      <vt:lpstr>IMU</vt:lpstr>
      <vt:lpstr>PowerPoint Presentation</vt:lpstr>
      <vt:lpstr>PowerPoint Presentation</vt:lpstr>
      <vt:lpstr>Controllers </vt:lpstr>
      <vt:lpstr>Raspberry pi model 4-B</vt:lpstr>
      <vt:lpstr>Arduino UNO</vt:lpstr>
      <vt:lpstr>Motor driver </vt:lpstr>
      <vt:lpstr>Motor</vt:lpstr>
      <vt:lpstr>Encoder</vt:lpstr>
      <vt:lpstr>PowerPoint Presentation</vt:lpstr>
      <vt:lpstr>PowerPoint Presentation</vt:lpstr>
      <vt:lpstr>Encoder check</vt:lpstr>
      <vt:lpstr>psrt.ino</vt:lpstr>
      <vt:lpstr>WATE.ino</vt:lpstr>
      <vt:lpstr>Motor test with Arduino</vt:lpstr>
      <vt:lpstr>Motor control with driver</vt:lpstr>
      <vt:lpstr>PowerPoint Presentation</vt:lpstr>
      <vt:lpstr>Control motor direction and position with driver and encoder..</vt:lpstr>
      <vt:lpstr>Setup</vt:lpstr>
      <vt:lpstr>Motor control</vt:lpstr>
      <vt:lpstr>Position check from encoder      (feedback)          </vt:lpstr>
      <vt:lpstr>Tested  Speed      ✓ Position   ✓</vt:lpstr>
      <vt:lpstr>Test product -1.0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AGV </dc:title>
  <dc:creator>P D V PAVAN</dc:creator>
  <cp:lastModifiedBy>P D V PAVAN</cp:lastModifiedBy>
  <cp:revision>1</cp:revision>
  <dcterms:created xsi:type="dcterms:W3CDTF">2022-01-03T08:05:05Z</dcterms:created>
  <dcterms:modified xsi:type="dcterms:W3CDTF">2022-01-04T05:00:33Z</dcterms:modified>
</cp:coreProperties>
</file>